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comments/comment1.xml" ContentType="application/vnd.openxmlformats-officedocument.presentationml.comment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54"/>
  </p:notesMasterIdLst>
  <p:sldIdLst>
    <p:sldId id="263" r:id="rId5"/>
    <p:sldId id="261" r:id="rId6"/>
    <p:sldId id="315" r:id="rId7"/>
    <p:sldId id="262" r:id="rId8"/>
    <p:sldId id="322" r:id="rId9"/>
    <p:sldId id="376" r:id="rId10"/>
    <p:sldId id="321" r:id="rId11"/>
    <p:sldId id="375" r:id="rId12"/>
    <p:sldId id="316" r:id="rId13"/>
    <p:sldId id="323" r:id="rId14"/>
    <p:sldId id="374" r:id="rId15"/>
    <p:sldId id="324" r:id="rId16"/>
    <p:sldId id="373" r:id="rId17"/>
    <p:sldId id="317" r:id="rId18"/>
    <p:sldId id="325" r:id="rId19"/>
    <p:sldId id="372" r:id="rId20"/>
    <p:sldId id="326" r:id="rId21"/>
    <p:sldId id="371" r:id="rId22"/>
    <p:sldId id="318" r:id="rId23"/>
    <p:sldId id="327" r:id="rId24"/>
    <p:sldId id="370" r:id="rId25"/>
    <p:sldId id="328" r:id="rId26"/>
    <p:sldId id="369" r:id="rId27"/>
    <p:sldId id="319" r:id="rId28"/>
    <p:sldId id="330" r:id="rId29"/>
    <p:sldId id="368" r:id="rId30"/>
    <p:sldId id="329" r:id="rId31"/>
    <p:sldId id="367" r:id="rId32"/>
    <p:sldId id="320" r:id="rId33"/>
    <p:sldId id="331" r:id="rId34"/>
    <p:sldId id="366" r:id="rId35"/>
    <p:sldId id="332" r:id="rId36"/>
    <p:sldId id="365" r:id="rId37"/>
    <p:sldId id="333" r:id="rId38"/>
    <p:sldId id="335" r:id="rId39"/>
    <p:sldId id="364" r:id="rId40"/>
    <p:sldId id="334" r:id="rId41"/>
    <p:sldId id="363" r:id="rId42"/>
    <p:sldId id="336" r:id="rId43"/>
    <p:sldId id="337" r:id="rId44"/>
    <p:sldId id="362" r:id="rId45"/>
    <p:sldId id="338" r:id="rId46"/>
    <p:sldId id="361" r:id="rId47"/>
    <p:sldId id="339" r:id="rId48"/>
    <p:sldId id="340" r:id="rId49"/>
    <p:sldId id="359" r:id="rId50"/>
    <p:sldId id="341" r:id="rId51"/>
    <p:sldId id="360" r:id="rId52"/>
    <p:sldId id="342" r:id="rId5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rik Thys" initials="ET" lastIdx="18" clrIdx="0">
    <p:extLst>
      <p:ext uri="{19B8F6BF-5375-455C-9EA6-DF929625EA0E}">
        <p15:presenceInfo xmlns:p15="http://schemas.microsoft.com/office/powerpoint/2012/main" userId="S::Erik.Thys@vsv.be::56fd3093-af12-4bc0-b959-c664e12443cf" providerId="AD"/>
      </p:ext>
    </p:extLst>
  </p:cmAuthor>
  <p:cmAuthor id="2" name="Lien Meulendijks" initials="LM" lastIdx="1" clrIdx="1">
    <p:extLst>
      <p:ext uri="{19B8F6BF-5375-455C-9EA6-DF929625EA0E}">
        <p15:presenceInfo xmlns:p15="http://schemas.microsoft.com/office/powerpoint/2012/main" userId="S::lien.meulendijks@vsv.be::f4267973-0303-4fa3-8f79-f0864bfaf52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FCFCA7-34AA-460C-91F3-F2BFA9BC6651}" v="3" dt="2021-09-23T12:17:03.12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170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commentAuthors" Target="commen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heme" Target="theme/theme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microsoft.com/office/2015/10/relationships/revisionInfo" Target="revisionInfo.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1-04-26T09:29:59.556" idx="1">
    <p:pos x="4038" y="2958"/>
    <p:text>B: 070124_Algemeen_Verkeer_SD (20)</p:text>
    <p:extLst>
      <p:ext uri="{C676402C-5697-4E1C-873F-D02D1690AC5C}">
        <p15:threadingInfo xmlns:p15="http://schemas.microsoft.com/office/powerpoint/2012/main" timeZoneBias="-1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67831D-F39F-4460-8E38-3DE69869910A}" type="datetimeFigureOut">
              <a:rPr lang="nl-BE" smtClean="0"/>
              <a:t>24/09/2021</a:t>
            </a:fld>
            <a:endParaRPr lang="nl-BE"/>
          </a:p>
        </p:txBody>
      </p:sp>
      <p:sp>
        <p:nvSpPr>
          <p:cNvPr id="4" name="Tijdelijke aanduiding voor dia-afbeelding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623B71-67A3-4179-A1F2-9001BA642057}" type="slidenum">
              <a:rPr lang="nl-BE" smtClean="0"/>
              <a:t>‹nr.›</a:t>
            </a:fld>
            <a:endParaRPr lang="nl-BE"/>
          </a:p>
        </p:txBody>
      </p:sp>
    </p:spTree>
    <p:extLst>
      <p:ext uri="{BB962C8B-B14F-4D97-AF65-F5344CB8AC3E}">
        <p14:creationId xmlns:p14="http://schemas.microsoft.com/office/powerpoint/2010/main" val="1644488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3.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9" name="Freeform 8"/>
          <p:cNvSpPr/>
          <p:nvPr userDrawn="1"/>
        </p:nvSpPr>
        <p:spPr>
          <a:xfrm>
            <a:off x="-25400" y="825500"/>
            <a:ext cx="9169400" cy="5588000"/>
          </a:xfrm>
          <a:custGeom>
            <a:avLst/>
            <a:gdLst>
              <a:gd name="connsiteX0" fmla="*/ 25400 w 9169400"/>
              <a:gd name="connsiteY0" fmla="*/ 5588000 h 5588000"/>
              <a:gd name="connsiteX1" fmla="*/ 9169400 w 9169400"/>
              <a:gd name="connsiteY1" fmla="*/ 5562600 h 5588000"/>
              <a:gd name="connsiteX2" fmla="*/ 9169400 w 9169400"/>
              <a:gd name="connsiteY2" fmla="*/ 2120900 h 5588000"/>
              <a:gd name="connsiteX3" fmla="*/ 0 w 9169400"/>
              <a:gd name="connsiteY3" fmla="*/ 0 h 5588000"/>
              <a:gd name="connsiteX4" fmla="*/ 25400 w 9169400"/>
              <a:gd name="connsiteY4" fmla="*/ 5588000 h 558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69400" h="5588000">
                <a:moveTo>
                  <a:pt x="25400" y="5588000"/>
                </a:moveTo>
                <a:lnTo>
                  <a:pt x="9169400" y="5562600"/>
                </a:lnTo>
                <a:lnTo>
                  <a:pt x="9169400" y="2120900"/>
                </a:lnTo>
                <a:lnTo>
                  <a:pt x="0" y="0"/>
                </a:lnTo>
                <a:lnTo>
                  <a:pt x="25400" y="5588000"/>
                </a:lnTo>
                <a:close/>
              </a:path>
            </a:pathLst>
          </a:cu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2171700" y="3009899"/>
            <a:ext cx="6718300" cy="1572333"/>
          </a:xfrm>
        </p:spPr>
        <p:txBody>
          <a:bodyPr anchor="ctr">
            <a:noAutofit/>
          </a:bodyPr>
          <a:lstStyle>
            <a:lvl1pPr marL="0" algn="l">
              <a:lnSpc>
                <a:spcPts val="4480"/>
              </a:lnSpc>
              <a:defRPr sz="5600" b="1" cap="all">
                <a:solidFill>
                  <a:schemeClr val="bg1"/>
                </a:solidFill>
              </a:defRPr>
            </a:lvl1pPr>
          </a:lstStyle>
          <a:p>
            <a:r>
              <a:rPr lang="nl-BE"/>
              <a:t>TITEL </a:t>
            </a:r>
            <a:br>
              <a:rPr lang="nl-BE"/>
            </a:br>
            <a:r>
              <a:rPr lang="nl-BE"/>
              <a:t>VAN DE </a:t>
            </a:r>
            <a:br>
              <a:rPr lang="nl-BE"/>
            </a:br>
            <a:r>
              <a:rPr lang="nl-BE"/>
              <a:t>PRESENTATIE</a:t>
            </a:r>
            <a:endParaRPr lang="en-US"/>
          </a:p>
        </p:txBody>
      </p:sp>
      <p:sp>
        <p:nvSpPr>
          <p:cNvPr id="12" name="Rectangle 11"/>
          <p:cNvSpPr/>
          <p:nvPr userDrawn="1"/>
        </p:nvSpPr>
        <p:spPr>
          <a:xfrm>
            <a:off x="1452033" y="2971800"/>
            <a:ext cx="541867" cy="15723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userDrawn="1"/>
        </p:nvSpPr>
        <p:spPr>
          <a:xfrm>
            <a:off x="728133" y="2971800"/>
            <a:ext cx="541867" cy="157233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userDrawn="1"/>
        </p:nvSpPr>
        <p:spPr>
          <a:xfrm>
            <a:off x="4111" y="2971800"/>
            <a:ext cx="541867" cy="15723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Freeform 7"/>
          <p:cNvSpPr/>
          <p:nvPr userDrawn="1"/>
        </p:nvSpPr>
        <p:spPr>
          <a:xfrm>
            <a:off x="-25400" y="6032500"/>
            <a:ext cx="9182100" cy="850900"/>
          </a:xfrm>
          <a:custGeom>
            <a:avLst/>
            <a:gdLst>
              <a:gd name="connsiteX0" fmla="*/ 0 w 9182100"/>
              <a:gd name="connsiteY0" fmla="*/ 825500 h 850900"/>
              <a:gd name="connsiteX1" fmla="*/ 12700 w 9182100"/>
              <a:gd name="connsiteY1" fmla="*/ 355600 h 850900"/>
              <a:gd name="connsiteX2" fmla="*/ 9182100 w 9182100"/>
              <a:gd name="connsiteY2" fmla="*/ 0 h 850900"/>
              <a:gd name="connsiteX3" fmla="*/ 9182100 w 9182100"/>
              <a:gd name="connsiteY3" fmla="*/ 850900 h 850900"/>
              <a:gd name="connsiteX4" fmla="*/ 0 w 9182100"/>
              <a:gd name="connsiteY4" fmla="*/ 825500 h 850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2100" h="850900">
                <a:moveTo>
                  <a:pt x="0" y="825500"/>
                </a:moveTo>
                <a:lnTo>
                  <a:pt x="12700" y="355600"/>
                </a:lnTo>
                <a:lnTo>
                  <a:pt x="9182100" y="0"/>
                </a:lnTo>
                <a:lnTo>
                  <a:pt x="9182100" y="850900"/>
                </a:lnTo>
                <a:lnTo>
                  <a:pt x="0" y="82550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474556" y="6224798"/>
            <a:ext cx="1483485" cy="556878"/>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13" grpId="0" animBg="1"/>
      <p:bldP spid="14"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pic>
        <p:nvPicPr>
          <p:cNvPr id="7" name="Picture 6" descr="POWERPINT_COVER1.jpg"/>
          <p:cNvPicPr>
            <a:picLocks noChangeAspect="1"/>
          </p:cNvPicPr>
          <p:nvPr userDrawn="1"/>
        </p:nvPicPr>
        <p:blipFill>
          <a:blip r:embed="rId2"/>
          <a:stretch>
            <a:fillRect/>
          </a:stretch>
        </p:blipFill>
        <p:spPr>
          <a:xfrm>
            <a:off x="4111" y="4796"/>
            <a:ext cx="9135776" cy="6848407"/>
          </a:xfrm>
          <a:prstGeom prst="rect">
            <a:avLst/>
          </a:prstGeom>
        </p:spPr>
      </p:pic>
      <p:sp>
        <p:nvSpPr>
          <p:cNvPr id="2" name="Title 1"/>
          <p:cNvSpPr>
            <a:spLocks noGrp="1"/>
          </p:cNvSpPr>
          <p:nvPr>
            <p:ph type="ctrTitle" hasCustomPrompt="1"/>
          </p:nvPr>
        </p:nvSpPr>
        <p:spPr>
          <a:xfrm>
            <a:off x="2171700" y="2374900"/>
            <a:ext cx="6718300" cy="1572333"/>
          </a:xfrm>
        </p:spPr>
        <p:txBody>
          <a:bodyPr anchor="ctr">
            <a:noAutofit/>
          </a:bodyPr>
          <a:lstStyle>
            <a:lvl1pPr marL="0" algn="l">
              <a:lnSpc>
                <a:spcPts val="4480"/>
              </a:lnSpc>
              <a:defRPr sz="5600" b="1" cap="all">
                <a:solidFill>
                  <a:schemeClr val="bg1"/>
                </a:solidFill>
              </a:defRPr>
            </a:lvl1pPr>
          </a:lstStyle>
          <a:p>
            <a:r>
              <a:rPr lang="nl-BE"/>
              <a:t>TITEL </a:t>
            </a:r>
            <a:br>
              <a:rPr lang="nl-BE"/>
            </a:br>
            <a:r>
              <a:rPr lang="nl-BE"/>
              <a:t>VAN DE </a:t>
            </a:r>
            <a:br>
              <a:rPr lang="nl-BE"/>
            </a:br>
            <a:r>
              <a:rPr lang="nl-BE"/>
              <a:t>PRESENTATIE</a:t>
            </a:r>
            <a:endParaRPr lang="en-US"/>
          </a:p>
        </p:txBody>
      </p:sp>
      <p:sp>
        <p:nvSpPr>
          <p:cNvPr id="12" name="Rectangle 11"/>
          <p:cNvSpPr/>
          <p:nvPr userDrawn="1"/>
        </p:nvSpPr>
        <p:spPr>
          <a:xfrm>
            <a:off x="1452033" y="2336801"/>
            <a:ext cx="541867" cy="15723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userDrawn="1"/>
        </p:nvSpPr>
        <p:spPr>
          <a:xfrm>
            <a:off x="728133" y="2336801"/>
            <a:ext cx="541867" cy="1572333"/>
          </a:xfrm>
          <a:prstGeom prst="rect">
            <a:avLst/>
          </a:prstGeom>
          <a:solidFill>
            <a:schemeClr val="tx2">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userDrawn="1"/>
        </p:nvSpPr>
        <p:spPr>
          <a:xfrm>
            <a:off x="4111" y="2336801"/>
            <a:ext cx="541867" cy="15723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Freeform 7"/>
          <p:cNvSpPr/>
          <p:nvPr userDrawn="1"/>
        </p:nvSpPr>
        <p:spPr>
          <a:xfrm>
            <a:off x="-25400" y="6032500"/>
            <a:ext cx="9182100" cy="850900"/>
          </a:xfrm>
          <a:custGeom>
            <a:avLst/>
            <a:gdLst>
              <a:gd name="connsiteX0" fmla="*/ 0 w 9182100"/>
              <a:gd name="connsiteY0" fmla="*/ 825500 h 850900"/>
              <a:gd name="connsiteX1" fmla="*/ 12700 w 9182100"/>
              <a:gd name="connsiteY1" fmla="*/ 355600 h 850900"/>
              <a:gd name="connsiteX2" fmla="*/ 9182100 w 9182100"/>
              <a:gd name="connsiteY2" fmla="*/ 0 h 850900"/>
              <a:gd name="connsiteX3" fmla="*/ 9182100 w 9182100"/>
              <a:gd name="connsiteY3" fmla="*/ 850900 h 850900"/>
              <a:gd name="connsiteX4" fmla="*/ 0 w 9182100"/>
              <a:gd name="connsiteY4" fmla="*/ 825500 h 850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2100" h="850900">
                <a:moveTo>
                  <a:pt x="0" y="825500"/>
                </a:moveTo>
                <a:lnTo>
                  <a:pt x="12700" y="355600"/>
                </a:lnTo>
                <a:lnTo>
                  <a:pt x="9182100" y="0"/>
                </a:lnTo>
                <a:lnTo>
                  <a:pt x="9182100" y="850900"/>
                </a:lnTo>
                <a:lnTo>
                  <a:pt x="0" y="82550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74556" y="6224798"/>
            <a:ext cx="1483485" cy="556878"/>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13" grpId="0" animBg="1"/>
      <p:bldP spid="14"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pic>
        <p:nvPicPr>
          <p:cNvPr id="7" name="Picture 6" descr="POWERPINT_COVER1.jpg"/>
          <p:cNvPicPr>
            <a:picLocks noChangeAspect="1"/>
          </p:cNvPicPr>
          <p:nvPr userDrawn="1"/>
        </p:nvPicPr>
        <p:blipFill>
          <a:blip r:embed="rId2"/>
          <a:stretch>
            <a:fillRect/>
          </a:stretch>
        </p:blipFill>
        <p:spPr>
          <a:xfrm>
            <a:off x="4112" y="4796"/>
            <a:ext cx="9135774" cy="6848407"/>
          </a:xfrm>
          <a:prstGeom prst="rect">
            <a:avLst/>
          </a:prstGeom>
        </p:spPr>
      </p:pic>
      <p:sp>
        <p:nvSpPr>
          <p:cNvPr id="2" name="Title 1"/>
          <p:cNvSpPr>
            <a:spLocks noGrp="1"/>
          </p:cNvSpPr>
          <p:nvPr>
            <p:ph type="ctrTitle" hasCustomPrompt="1"/>
          </p:nvPr>
        </p:nvSpPr>
        <p:spPr>
          <a:xfrm>
            <a:off x="2171700" y="3122967"/>
            <a:ext cx="6718300" cy="1572333"/>
          </a:xfrm>
        </p:spPr>
        <p:txBody>
          <a:bodyPr anchor="ctr">
            <a:noAutofit/>
          </a:bodyPr>
          <a:lstStyle>
            <a:lvl1pPr marL="0" algn="l">
              <a:lnSpc>
                <a:spcPts val="4480"/>
              </a:lnSpc>
              <a:defRPr sz="5600" b="1" cap="all">
                <a:solidFill>
                  <a:schemeClr val="bg1"/>
                </a:solidFill>
              </a:defRPr>
            </a:lvl1pPr>
          </a:lstStyle>
          <a:p>
            <a:r>
              <a:rPr lang="nl-BE"/>
              <a:t>TITEL </a:t>
            </a:r>
            <a:br>
              <a:rPr lang="nl-BE"/>
            </a:br>
            <a:r>
              <a:rPr lang="nl-BE"/>
              <a:t>VAN DE </a:t>
            </a:r>
            <a:br>
              <a:rPr lang="nl-BE"/>
            </a:br>
            <a:r>
              <a:rPr lang="nl-BE"/>
              <a:t>PRESENTATIE</a:t>
            </a:r>
            <a:endParaRPr lang="en-US"/>
          </a:p>
        </p:txBody>
      </p:sp>
      <p:sp>
        <p:nvSpPr>
          <p:cNvPr id="12" name="Rectangle 11"/>
          <p:cNvSpPr/>
          <p:nvPr userDrawn="1"/>
        </p:nvSpPr>
        <p:spPr>
          <a:xfrm>
            <a:off x="1452033" y="3084868"/>
            <a:ext cx="541867" cy="15723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userDrawn="1"/>
        </p:nvSpPr>
        <p:spPr>
          <a:xfrm>
            <a:off x="728133" y="3084868"/>
            <a:ext cx="541867" cy="1572333"/>
          </a:xfrm>
          <a:prstGeom prst="rect">
            <a:avLst/>
          </a:prstGeom>
          <a:solidFill>
            <a:schemeClr val="tx2">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userDrawn="1"/>
        </p:nvSpPr>
        <p:spPr>
          <a:xfrm>
            <a:off x="4111" y="3084868"/>
            <a:ext cx="541867" cy="15723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Freeform 7"/>
          <p:cNvSpPr/>
          <p:nvPr userDrawn="1"/>
        </p:nvSpPr>
        <p:spPr>
          <a:xfrm>
            <a:off x="-25400" y="6032500"/>
            <a:ext cx="9182100" cy="850900"/>
          </a:xfrm>
          <a:custGeom>
            <a:avLst/>
            <a:gdLst>
              <a:gd name="connsiteX0" fmla="*/ 0 w 9182100"/>
              <a:gd name="connsiteY0" fmla="*/ 825500 h 850900"/>
              <a:gd name="connsiteX1" fmla="*/ 12700 w 9182100"/>
              <a:gd name="connsiteY1" fmla="*/ 355600 h 850900"/>
              <a:gd name="connsiteX2" fmla="*/ 9182100 w 9182100"/>
              <a:gd name="connsiteY2" fmla="*/ 0 h 850900"/>
              <a:gd name="connsiteX3" fmla="*/ 9182100 w 9182100"/>
              <a:gd name="connsiteY3" fmla="*/ 850900 h 850900"/>
              <a:gd name="connsiteX4" fmla="*/ 0 w 9182100"/>
              <a:gd name="connsiteY4" fmla="*/ 825500 h 850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2100" h="850900">
                <a:moveTo>
                  <a:pt x="0" y="825500"/>
                </a:moveTo>
                <a:lnTo>
                  <a:pt x="12700" y="355600"/>
                </a:lnTo>
                <a:lnTo>
                  <a:pt x="9182100" y="0"/>
                </a:lnTo>
                <a:lnTo>
                  <a:pt x="9182100" y="850900"/>
                </a:lnTo>
                <a:lnTo>
                  <a:pt x="0" y="82550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74556" y="6224798"/>
            <a:ext cx="1483485" cy="556878"/>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13" grpId="0" animBg="1"/>
      <p:bldP spid="14"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7" name="Picture 6" descr="POWERPINT_COVER1.jpg"/>
          <p:cNvPicPr>
            <a:picLocks noChangeAspect="1"/>
          </p:cNvPicPr>
          <p:nvPr userDrawn="1"/>
        </p:nvPicPr>
        <p:blipFill>
          <a:blip r:embed="rId2"/>
          <a:stretch>
            <a:fillRect/>
          </a:stretch>
        </p:blipFill>
        <p:spPr>
          <a:xfrm>
            <a:off x="4111" y="4796"/>
            <a:ext cx="9135776" cy="6848407"/>
          </a:xfrm>
          <a:prstGeom prst="rect">
            <a:avLst/>
          </a:prstGeom>
        </p:spPr>
      </p:pic>
      <p:sp>
        <p:nvSpPr>
          <p:cNvPr id="2" name="Title 1"/>
          <p:cNvSpPr>
            <a:spLocks noGrp="1"/>
          </p:cNvSpPr>
          <p:nvPr>
            <p:ph type="ctrTitle" hasCustomPrompt="1"/>
          </p:nvPr>
        </p:nvSpPr>
        <p:spPr>
          <a:xfrm>
            <a:off x="2171700" y="2374900"/>
            <a:ext cx="6718300" cy="1572333"/>
          </a:xfrm>
        </p:spPr>
        <p:txBody>
          <a:bodyPr anchor="ctr">
            <a:noAutofit/>
          </a:bodyPr>
          <a:lstStyle>
            <a:lvl1pPr marL="0" algn="l">
              <a:lnSpc>
                <a:spcPts val="4480"/>
              </a:lnSpc>
              <a:defRPr sz="5600" b="1" cap="all">
                <a:solidFill>
                  <a:schemeClr val="bg1"/>
                </a:solidFill>
              </a:defRPr>
            </a:lvl1pPr>
          </a:lstStyle>
          <a:p>
            <a:r>
              <a:rPr lang="nl-BE"/>
              <a:t>TITEL </a:t>
            </a:r>
            <a:br>
              <a:rPr lang="nl-BE"/>
            </a:br>
            <a:r>
              <a:rPr lang="nl-BE"/>
              <a:t>VAN DE </a:t>
            </a:r>
            <a:br>
              <a:rPr lang="nl-BE"/>
            </a:br>
            <a:r>
              <a:rPr lang="nl-BE"/>
              <a:t>PRESENTATIE</a:t>
            </a:r>
            <a:endParaRPr lang="en-US"/>
          </a:p>
        </p:txBody>
      </p:sp>
      <p:sp>
        <p:nvSpPr>
          <p:cNvPr id="12" name="Rectangle 11"/>
          <p:cNvSpPr/>
          <p:nvPr userDrawn="1"/>
        </p:nvSpPr>
        <p:spPr>
          <a:xfrm>
            <a:off x="1452033" y="2336801"/>
            <a:ext cx="541867" cy="15723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userDrawn="1"/>
        </p:nvSpPr>
        <p:spPr>
          <a:xfrm>
            <a:off x="728133" y="2336801"/>
            <a:ext cx="541867" cy="1572333"/>
          </a:xfrm>
          <a:prstGeom prst="rect">
            <a:avLst/>
          </a:prstGeom>
          <a:solidFill>
            <a:schemeClr val="tx2">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userDrawn="1"/>
        </p:nvSpPr>
        <p:spPr>
          <a:xfrm>
            <a:off x="4111" y="2336801"/>
            <a:ext cx="541867" cy="15723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Freeform 7"/>
          <p:cNvSpPr/>
          <p:nvPr userDrawn="1"/>
        </p:nvSpPr>
        <p:spPr>
          <a:xfrm>
            <a:off x="-25400" y="6032500"/>
            <a:ext cx="9182100" cy="850900"/>
          </a:xfrm>
          <a:custGeom>
            <a:avLst/>
            <a:gdLst>
              <a:gd name="connsiteX0" fmla="*/ 0 w 9182100"/>
              <a:gd name="connsiteY0" fmla="*/ 825500 h 850900"/>
              <a:gd name="connsiteX1" fmla="*/ 12700 w 9182100"/>
              <a:gd name="connsiteY1" fmla="*/ 355600 h 850900"/>
              <a:gd name="connsiteX2" fmla="*/ 9182100 w 9182100"/>
              <a:gd name="connsiteY2" fmla="*/ 0 h 850900"/>
              <a:gd name="connsiteX3" fmla="*/ 9182100 w 9182100"/>
              <a:gd name="connsiteY3" fmla="*/ 850900 h 850900"/>
              <a:gd name="connsiteX4" fmla="*/ 0 w 9182100"/>
              <a:gd name="connsiteY4" fmla="*/ 825500 h 850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2100" h="850900">
                <a:moveTo>
                  <a:pt x="0" y="825500"/>
                </a:moveTo>
                <a:lnTo>
                  <a:pt x="12700" y="355600"/>
                </a:lnTo>
                <a:lnTo>
                  <a:pt x="9182100" y="0"/>
                </a:lnTo>
                <a:lnTo>
                  <a:pt x="9182100" y="850900"/>
                </a:lnTo>
                <a:lnTo>
                  <a:pt x="0" y="82550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74556" y="6224798"/>
            <a:ext cx="1483485" cy="556878"/>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13" grpId="0" animBg="1"/>
      <p:bldP spid="14"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7" name="Picture 6" descr="POWERPINT_COVER1.jpg"/>
          <p:cNvPicPr>
            <a:picLocks noChangeAspect="1"/>
          </p:cNvPicPr>
          <p:nvPr userDrawn="1"/>
        </p:nvPicPr>
        <p:blipFill>
          <a:blip r:embed="rId2"/>
          <a:stretch>
            <a:fillRect/>
          </a:stretch>
        </p:blipFill>
        <p:spPr>
          <a:xfrm>
            <a:off x="4112" y="4795"/>
            <a:ext cx="9135775" cy="6848407"/>
          </a:xfrm>
          <a:prstGeom prst="rect">
            <a:avLst/>
          </a:prstGeom>
        </p:spPr>
      </p:pic>
      <p:sp>
        <p:nvSpPr>
          <p:cNvPr id="2" name="Title 1"/>
          <p:cNvSpPr>
            <a:spLocks noGrp="1"/>
          </p:cNvSpPr>
          <p:nvPr>
            <p:ph type="ctrTitle" hasCustomPrompt="1"/>
          </p:nvPr>
        </p:nvSpPr>
        <p:spPr>
          <a:xfrm>
            <a:off x="2171700" y="3022600"/>
            <a:ext cx="6718300" cy="1572333"/>
          </a:xfrm>
        </p:spPr>
        <p:txBody>
          <a:bodyPr anchor="ctr">
            <a:noAutofit/>
          </a:bodyPr>
          <a:lstStyle>
            <a:lvl1pPr marL="0" algn="l">
              <a:lnSpc>
                <a:spcPts val="4480"/>
              </a:lnSpc>
              <a:defRPr sz="5600" b="1" cap="all">
                <a:solidFill>
                  <a:schemeClr val="bg1"/>
                </a:solidFill>
              </a:defRPr>
            </a:lvl1pPr>
          </a:lstStyle>
          <a:p>
            <a:r>
              <a:rPr lang="nl-BE"/>
              <a:t>TITEL </a:t>
            </a:r>
            <a:br>
              <a:rPr lang="nl-BE"/>
            </a:br>
            <a:r>
              <a:rPr lang="nl-BE"/>
              <a:t>VAN DE </a:t>
            </a:r>
            <a:br>
              <a:rPr lang="nl-BE"/>
            </a:br>
            <a:r>
              <a:rPr lang="nl-BE"/>
              <a:t>PRESENTATIE</a:t>
            </a:r>
            <a:endParaRPr lang="en-US"/>
          </a:p>
        </p:txBody>
      </p:sp>
      <p:sp>
        <p:nvSpPr>
          <p:cNvPr id="12" name="Rectangle 11"/>
          <p:cNvSpPr/>
          <p:nvPr userDrawn="1"/>
        </p:nvSpPr>
        <p:spPr>
          <a:xfrm>
            <a:off x="1452033" y="2984501"/>
            <a:ext cx="541867" cy="15723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userDrawn="1"/>
        </p:nvSpPr>
        <p:spPr>
          <a:xfrm>
            <a:off x="728133" y="2984501"/>
            <a:ext cx="541867" cy="1572333"/>
          </a:xfrm>
          <a:prstGeom prst="rect">
            <a:avLst/>
          </a:prstGeom>
          <a:solidFill>
            <a:schemeClr val="tx2">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userDrawn="1"/>
        </p:nvSpPr>
        <p:spPr>
          <a:xfrm>
            <a:off x="4111" y="2984501"/>
            <a:ext cx="541867" cy="15723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Freeform 7"/>
          <p:cNvSpPr/>
          <p:nvPr userDrawn="1"/>
        </p:nvSpPr>
        <p:spPr>
          <a:xfrm>
            <a:off x="-25400" y="6032500"/>
            <a:ext cx="9182100" cy="850900"/>
          </a:xfrm>
          <a:custGeom>
            <a:avLst/>
            <a:gdLst>
              <a:gd name="connsiteX0" fmla="*/ 0 w 9182100"/>
              <a:gd name="connsiteY0" fmla="*/ 825500 h 850900"/>
              <a:gd name="connsiteX1" fmla="*/ 12700 w 9182100"/>
              <a:gd name="connsiteY1" fmla="*/ 355600 h 850900"/>
              <a:gd name="connsiteX2" fmla="*/ 9182100 w 9182100"/>
              <a:gd name="connsiteY2" fmla="*/ 0 h 850900"/>
              <a:gd name="connsiteX3" fmla="*/ 9182100 w 9182100"/>
              <a:gd name="connsiteY3" fmla="*/ 850900 h 850900"/>
              <a:gd name="connsiteX4" fmla="*/ 0 w 9182100"/>
              <a:gd name="connsiteY4" fmla="*/ 825500 h 850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2100" h="850900">
                <a:moveTo>
                  <a:pt x="0" y="825500"/>
                </a:moveTo>
                <a:lnTo>
                  <a:pt x="12700" y="355600"/>
                </a:lnTo>
                <a:lnTo>
                  <a:pt x="9182100" y="0"/>
                </a:lnTo>
                <a:lnTo>
                  <a:pt x="9182100" y="850900"/>
                </a:lnTo>
                <a:lnTo>
                  <a:pt x="0" y="82550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74556" y="6224798"/>
            <a:ext cx="1483485" cy="556878"/>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13" grpId="0" animBg="1"/>
      <p:bldP spid="14" grpId="0" animBg="1"/>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7" name="Picture 6" descr="POWERPINT_COVER1.jpg"/>
          <p:cNvPicPr>
            <a:picLocks noChangeAspect="1"/>
          </p:cNvPicPr>
          <p:nvPr userDrawn="1"/>
        </p:nvPicPr>
        <p:blipFill>
          <a:blip r:embed="rId2"/>
          <a:stretch>
            <a:fillRect/>
          </a:stretch>
        </p:blipFill>
        <p:spPr>
          <a:xfrm>
            <a:off x="4112" y="4796"/>
            <a:ext cx="9135775" cy="6848407"/>
          </a:xfrm>
          <a:prstGeom prst="rect">
            <a:avLst/>
          </a:prstGeom>
        </p:spPr>
      </p:pic>
      <p:sp>
        <p:nvSpPr>
          <p:cNvPr id="2" name="Title 1"/>
          <p:cNvSpPr>
            <a:spLocks noGrp="1"/>
          </p:cNvSpPr>
          <p:nvPr>
            <p:ph type="ctrTitle" hasCustomPrompt="1"/>
          </p:nvPr>
        </p:nvSpPr>
        <p:spPr>
          <a:xfrm>
            <a:off x="2171700" y="4340391"/>
            <a:ext cx="6400800" cy="1572333"/>
          </a:xfrm>
        </p:spPr>
        <p:txBody>
          <a:bodyPr anchor="ctr">
            <a:noAutofit/>
          </a:bodyPr>
          <a:lstStyle>
            <a:lvl1pPr marL="0" algn="l">
              <a:lnSpc>
                <a:spcPts val="4480"/>
              </a:lnSpc>
              <a:defRPr sz="5600" b="1" cap="all">
                <a:solidFill>
                  <a:srgbClr val="EC5800"/>
                </a:solidFill>
              </a:defRPr>
            </a:lvl1pPr>
          </a:lstStyle>
          <a:p>
            <a:r>
              <a:rPr lang="nl-BE"/>
              <a:t>TITEL </a:t>
            </a:r>
            <a:br>
              <a:rPr lang="nl-BE"/>
            </a:br>
            <a:r>
              <a:rPr lang="nl-BE"/>
              <a:t>VAN DE PRESENTATIE</a:t>
            </a:r>
            <a:endParaRPr lang="en-US"/>
          </a:p>
        </p:txBody>
      </p:sp>
      <p:sp>
        <p:nvSpPr>
          <p:cNvPr id="12" name="Rectangle 11"/>
          <p:cNvSpPr/>
          <p:nvPr userDrawn="1"/>
        </p:nvSpPr>
        <p:spPr>
          <a:xfrm>
            <a:off x="1452033" y="4302292"/>
            <a:ext cx="541867" cy="15723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userDrawn="1"/>
        </p:nvSpPr>
        <p:spPr>
          <a:xfrm>
            <a:off x="728133" y="4302292"/>
            <a:ext cx="541867" cy="1572333"/>
          </a:xfrm>
          <a:prstGeom prst="rect">
            <a:avLst/>
          </a:prstGeom>
          <a:solidFill>
            <a:schemeClr val="tx2">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userDrawn="1"/>
        </p:nvSpPr>
        <p:spPr>
          <a:xfrm>
            <a:off x="4111" y="4302292"/>
            <a:ext cx="541867" cy="15723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Freeform 8"/>
          <p:cNvSpPr/>
          <p:nvPr userDrawn="1"/>
        </p:nvSpPr>
        <p:spPr>
          <a:xfrm>
            <a:off x="-25400" y="6032500"/>
            <a:ext cx="9182100" cy="850900"/>
          </a:xfrm>
          <a:custGeom>
            <a:avLst/>
            <a:gdLst>
              <a:gd name="connsiteX0" fmla="*/ 0 w 9182100"/>
              <a:gd name="connsiteY0" fmla="*/ 825500 h 850900"/>
              <a:gd name="connsiteX1" fmla="*/ 12700 w 9182100"/>
              <a:gd name="connsiteY1" fmla="*/ 355600 h 850900"/>
              <a:gd name="connsiteX2" fmla="*/ 9182100 w 9182100"/>
              <a:gd name="connsiteY2" fmla="*/ 0 h 850900"/>
              <a:gd name="connsiteX3" fmla="*/ 9182100 w 9182100"/>
              <a:gd name="connsiteY3" fmla="*/ 850900 h 850900"/>
              <a:gd name="connsiteX4" fmla="*/ 0 w 9182100"/>
              <a:gd name="connsiteY4" fmla="*/ 825500 h 850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2100" h="850900">
                <a:moveTo>
                  <a:pt x="0" y="825500"/>
                </a:moveTo>
                <a:lnTo>
                  <a:pt x="12700" y="355600"/>
                </a:lnTo>
                <a:lnTo>
                  <a:pt x="9182100" y="0"/>
                </a:lnTo>
                <a:lnTo>
                  <a:pt x="9182100" y="850900"/>
                </a:lnTo>
                <a:lnTo>
                  <a:pt x="0" y="82550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74556" y="6224798"/>
            <a:ext cx="1483485" cy="556878"/>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13" grpId="0" animBg="1"/>
      <p:bldP spid="14" grpId="0" animBg="1"/>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pic>
        <p:nvPicPr>
          <p:cNvPr id="7" name="Picture 6" descr="POWERPINT_COVER1.jpg"/>
          <p:cNvPicPr>
            <a:picLocks noChangeAspect="1"/>
          </p:cNvPicPr>
          <p:nvPr userDrawn="1"/>
        </p:nvPicPr>
        <p:blipFill>
          <a:blip r:embed="rId2"/>
          <a:stretch>
            <a:fillRect/>
          </a:stretch>
        </p:blipFill>
        <p:spPr>
          <a:xfrm>
            <a:off x="4112" y="4796"/>
            <a:ext cx="9135774" cy="6848407"/>
          </a:xfrm>
          <a:prstGeom prst="rect">
            <a:avLst/>
          </a:prstGeom>
        </p:spPr>
      </p:pic>
      <p:sp>
        <p:nvSpPr>
          <p:cNvPr id="2" name="Title 1"/>
          <p:cNvSpPr>
            <a:spLocks noGrp="1"/>
          </p:cNvSpPr>
          <p:nvPr>
            <p:ph type="ctrTitle" hasCustomPrompt="1"/>
          </p:nvPr>
        </p:nvSpPr>
        <p:spPr>
          <a:xfrm>
            <a:off x="2171700" y="754234"/>
            <a:ext cx="6400800" cy="1572333"/>
          </a:xfrm>
        </p:spPr>
        <p:txBody>
          <a:bodyPr anchor="ctr">
            <a:noAutofit/>
          </a:bodyPr>
          <a:lstStyle>
            <a:lvl1pPr marL="0" algn="l">
              <a:lnSpc>
                <a:spcPts val="4480"/>
              </a:lnSpc>
              <a:defRPr sz="5600" b="1" cap="all">
                <a:solidFill>
                  <a:schemeClr val="bg2"/>
                </a:solidFill>
              </a:defRPr>
            </a:lvl1pPr>
          </a:lstStyle>
          <a:p>
            <a:r>
              <a:rPr lang="nl-BE"/>
              <a:t>TITEL </a:t>
            </a:r>
            <a:br>
              <a:rPr lang="nl-BE"/>
            </a:br>
            <a:r>
              <a:rPr lang="nl-BE"/>
              <a:t>VAN DE PRESENTATIE</a:t>
            </a:r>
            <a:endParaRPr lang="en-US"/>
          </a:p>
        </p:txBody>
      </p:sp>
      <p:sp>
        <p:nvSpPr>
          <p:cNvPr id="12" name="Rectangle 11"/>
          <p:cNvSpPr/>
          <p:nvPr userDrawn="1"/>
        </p:nvSpPr>
        <p:spPr>
          <a:xfrm>
            <a:off x="1452033" y="716135"/>
            <a:ext cx="541867" cy="1572333"/>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userDrawn="1"/>
        </p:nvSpPr>
        <p:spPr>
          <a:xfrm>
            <a:off x="728133" y="716135"/>
            <a:ext cx="541867" cy="157233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userDrawn="1"/>
        </p:nvSpPr>
        <p:spPr>
          <a:xfrm>
            <a:off x="4111" y="716135"/>
            <a:ext cx="541867" cy="1572333"/>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Freeform 8"/>
          <p:cNvSpPr/>
          <p:nvPr userDrawn="1"/>
        </p:nvSpPr>
        <p:spPr>
          <a:xfrm>
            <a:off x="-25400" y="6032500"/>
            <a:ext cx="9182100" cy="850900"/>
          </a:xfrm>
          <a:custGeom>
            <a:avLst/>
            <a:gdLst>
              <a:gd name="connsiteX0" fmla="*/ 0 w 9182100"/>
              <a:gd name="connsiteY0" fmla="*/ 825500 h 850900"/>
              <a:gd name="connsiteX1" fmla="*/ 12700 w 9182100"/>
              <a:gd name="connsiteY1" fmla="*/ 355600 h 850900"/>
              <a:gd name="connsiteX2" fmla="*/ 9182100 w 9182100"/>
              <a:gd name="connsiteY2" fmla="*/ 0 h 850900"/>
              <a:gd name="connsiteX3" fmla="*/ 9182100 w 9182100"/>
              <a:gd name="connsiteY3" fmla="*/ 850900 h 850900"/>
              <a:gd name="connsiteX4" fmla="*/ 0 w 9182100"/>
              <a:gd name="connsiteY4" fmla="*/ 825500 h 850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2100" h="850900">
                <a:moveTo>
                  <a:pt x="0" y="825500"/>
                </a:moveTo>
                <a:lnTo>
                  <a:pt x="12700" y="355600"/>
                </a:lnTo>
                <a:lnTo>
                  <a:pt x="9182100" y="0"/>
                </a:lnTo>
                <a:lnTo>
                  <a:pt x="9182100" y="850900"/>
                </a:lnTo>
                <a:lnTo>
                  <a:pt x="0" y="82550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74556" y="6224798"/>
            <a:ext cx="1483485" cy="556878"/>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13" grpId="0" animBg="1"/>
      <p:bldP spid="14" grpId="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7" name="Picture 6" descr="POWERPINT_COVER1.jpg"/>
          <p:cNvPicPr>
            <a:picLocks noChangeAspect="1"/>
          </p:cNvPicPr>
          <p:nvPr userDrawn="1"/>
        </p:nvPicPr>
        <p:blipFill>
          <a:blip r:embed="rId2"/>
          <a:stretch>
            <a:fillRect/>
          </a:stretch>
        </p:blipFill>
        <p:spPr>
          <a:xfrm>
            <a:off x="4112" y="4796"/>
            <a:ext cx="9135774" cy="6848406"/>
          </a:xfrm>
          <a:prstGeom prst="rect">
            <a:avLst/>
          </a:prstGeom>
        </p:spPr>
      </p:pic>
      <p:sp>
        <p:nvSpPr>
          <p:cNvPr id="10" name="Freeform 9"/>
          <p:cNvSpPr/>
          <p:nvPr userDrawn="1"/>
        </p:nvSpPr>
        <p:spPr>
          <a:xfrm>
            <a:off x="-25400" y="6032500"/>
            <a:ext cx="9182100" cy="850900"/>
          </a:xfrm>
          <a:custGeom>
            <a:avLst/>
            <a:gdLst>
              <a:gd name="connsiteX0" fmla="*/ 0 w 9182100"/>
              <a:gd name="connsiteY0" fmla="*/ 825500 h 850900"/>
              <a:gd name="connsiteX1" fmla="*/ 12700 w 9182100"/>
              <a:gd name="connsiteY1" fmla="*/ 355600 h 850900"/>
              <a:gd name="connsiteX2" fmla="*/ 9182100 w 9182100"/>
              <a:gd name="connsiteY2" fmla="*/ 0 h 850900"/>
              <a:gd name="connsiteX3" fmla="*/ 9182100 w 9182100"/>
              <a:gd name="connsiteY3" fmla="*/ 850900 h 850900"/>
              <a:gd name="connsiteX4" fmla="*/ 0 w 9182100"/>
              <a:gd name="connsiteY4" fmla="*/ 825500 h 850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2100" h="850900">
                <a:moveTo>
                  <a:pt x="0" y="825500"/>
                </a:moveTo>
                <a:lnTo>
                  <a:pt x="12700" y="355600"/>
                </a:lnTo>
                <a:lnTo>
                  <a:pt x="9182100" y="0"/>
                </a:lnTo>
                <a:lnTo>
                  <a:pt x="9182100" y="850900"/>
                </a:lnTo>
                <a:lnTo>
                  <a:pt x="0" y="82550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2171700" y="754234"/>
            <a:ext cx="6400800" cy="1572333"/>
          </a:xfrm>
        </p:spPr>
        <p:txBody>
          <a:bodyPr anchor="ctr">
            <a:noAutofit/>
          </a:bodyPr>
          <a:lstStyle>
            <a:lvl1pPr marL="0" algn="l">
              <a:lnSpc>
                <a:spcPts val="4480"/>
              </a:lnSpc>
              <a:defRPr sz="5600" b="1" cap="all">
                <a:solidFill>
                  <a:srgbClr val="EC5800"/>
                </a:solidFill>
              </a:defRPr>
            </a:lvl1pPr>
          </a:lstStyle>
          <a:p>
            <a:r>
              <a:rPr lang="nl-BE"/>
              <a:t>TITEL </a:t>
            </a:r>
            <a:br>
              <a:rPr lang="nl-BE"/>
            </a:br>
            <a:r>
              <a:rPr lang="nl-BE"/>
              <a:t>VAN DE PRESENTATIE</a:t>
            </a:r>
            <a:endParaRPr lang="en-US"/>
          </a:p>
        </p:txBody>
      </p:sp>
      <p:sp>
        <p:nvSpPr>
          <p:cNvPr id="12" name="Rectangle 11"/>
          <p:cNvSpPr/>
          <p:nvPr userDrawn="1"/>
        </p:nvSpPr>
        <p:spPr>
          <a:xfrm>
            <a:off x="1452033" y="716135"/>
            <a:ext cx="541867" cy="1572333"/>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userDrawn="1"/>
        </p:nvSpPr>
        <p:spPr>
          <a:xfrm>
            <a:off x="728133" y="716135"/>
            <a:ext cx="541867" cy="157233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userDrawn="1"/>
        </p:nvSpPr>
        <p:spPr>
          <a:xfrm>
            <a:off x="4111" y="716135"/>
            <a:ext cx="541867" cy="1572333"/>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74556" y="6224798"/>
            <a:ext cx="1483485" cy="556878"/>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13" grpId="0" animBg="1"/>
      <p:bldP spid="14" grpId="0" animBg="1"/>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pic>
        <p:nvPicPr>
          <p:cNvPr id="11" name="Picture 10" descr="FOOTER.png"/>
          <p:cNvPicPr>
            <a:picLocks noChangeAspect="1"/>
          </p:cNvPicPr>
          <p:nvPr userDrawn="1"/>
        </p:nvPicPr>
        <p:blipFill>
          <a:blip r:embed="rId2" cstate="screen">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0" y="6017241"/>
            <a:ext cx="9152194" cy="840760"/>
          </a:xfrm>
          <a:prstGeom prst="rect">
            <a:avLst/>
          </a:prstGeom>
        </p:spPr>
      </p:pic>
      <p:sp>
        <p:nvSpPr>
          <p:cNvPr id="2" name="Title 1"/>
          <p:cNvSpPr>
            <a:spLocks noGrp="1"/>
          </p:cNvSpPr>
          <p:nvPr>
            <p:ph type="title"/>
          </p:nvPr>
        </p:nvSpPr>
        <p:spPr>
          <a:xfrm>
            <a:off x="990600" y="647699"/>
            <a:ext cx="7696200" cy="914402"/>
          </a:xfrm>
        </p:spPr>
        <p:txBody>
          <a:bodyPr anchor="t">
            <a:noAutofit/>
          </a:bodyPr>
          <a:lstStyle>
            <a:lvl1pPr algn="l">
              <a:lnSpc>
                <a:spcPts val="3520"/>
              </a:lnSpc>
              <a:defRPr sz="4100" b="1" cap="all">
                <a:solidFill>
                  <a:srgbClr val="EC5800"/>
                </a:solidFill>
              </a:defRPr>
            </a:lvl1pPr>
          </a:lstStyle>
          <a:p>
            <a:r>
              <a:rPr lang="nl-NL"/>
              <a:t>Klik om stijl te bewerken</a:t>
            </a:r>
            <a:endParaRPr lang="en-US"/>
          </a:p>
        </p:txBody>
      </p:sp>
      <p:sp>
        <p:nvSpPr>
          <p:cNvPr id="3" name="Content Placeholder 2"/>
          <p:cNvSpPr>
            <a:spLocks noGrp="1"/>
          </p:cNvSpPr>
          <p:nvPr>
            <p:ph idx="1"/>
          </p:nvPr>
        </p:nvSpPr>
        <p:spPr>
          <a:xfrm>
            <a:off x="990600" y="1739901"/>
            <a:ext cx="7696200" cy="4114800"/>
          </a:xfrm>
        </p:spPr>
        <p:txBody>
          <a:bodyPr/>
          <a:lstStyle>
            <a:lvl1pPr marL="0">
              <a:spcBef>
                <a:spcPts val="0"/>
              </a:spcBef>
              <a:buFontTx/>
              <a:buNone/>
              <a:defRPr b="0">
                <a:solidFill>
                  <a:schemeClr val="bg2"/>
                </a:solidFill>
              </a:defRPr>
            </a:lvl1pPr>
            <a:lvl2pPr marL="720000">
              <a:spcBef>
                <a:spcPts val="0"/>
              </a:spcBef>
              <a:buFontTx/>
              <a:buNone/>
              <a:defRPr b="0" i="1">
                <a:solidFill>
                  <a:schemeClr val="accent4"/>
                </a:solidFill>
              </a:defRPr>
            </a:lvl2pPr>
            <a:lvl3pPr marL="1440000">
              <a:spcBef>
                <a:spcPts val="0"/>
              </a:spcBef>
              <a:buFontTx/>
              <a:buNone/>
              <a:defRPr>
                <a:solidFill>
                  <a:schemeClr val="accent4"/>
                </a:solidFill>
              </a:defRPr>
            </a:lvl3pPr>
            <a:lvl4pPr>
              <a:buFont typeface="Arial"/>
              <a:buChar char="•"/>
              <a:defRPr>
                <a:solidFill>
                  <a:schemeClr val="bg2"/>
                </a:solidFill>
              </a:defRPr>
            </a:lvl4pPr>
            <a:lvl5pPr>
              <a:buFont typeface="Arial"/>
              <a:buChar char="•"/>
              <a:defRPr>
                <a:solidFill>
                  <a:schemeClr val="bg2"/>
                </a:solidFill>
              </a:defRPr>
            </a:lvl5pPr>
          </a:lstStyle>
          <a:p>
            <a:pPr lvl="0"/>
            <a:r>
              <a:rPr lang="nl-NL"/>
              <a:t>Klikken om de tekststijl van het model te bewerken</a:t>
            </a:r>
          </a:p>
          <a:p>
            <a:pPr lvl="1"/>
            <a:r>
              <a:rPr lang="nl-NL"/>
              <a:t>Tweede niveau</a:t>
            </a:r>
          </a:p>
          <a:p>
            <a:pPr lvl="2"/>
            <a:r>
              <a:rPr lang="nl-NL"/>
              <a:t>Derde niveau</a:t>
            </a:r>
          </a:p>
        </p:txBody>
      </p:sp>
      <p:sp>
        <p:nvSpPr>
          <p:cNvPr id="4" name="Date Placeholder 3"/>
          <p:cNvSpPr>
            <a:spLocks noGrp="1"/>
          </p:cNvSpPr>
          <p:nvPr>
            <p:ph type="dt" sz="half" idx="10"/>
          </p:nvPr>
        </p:nvSpPr>
        <p:spPr/>
        <p:txBody>
          <a:bodyPr/>
          <a:lstStyle/>
          <a:p>
            <a:fld id="{02204915-F0CD-984C-AA2C-237F741832E2}" type="datetimeFigureOut">
              <a:rPr lang="en-US" smtClean="0"/>
              <a:pPr/>
              <a:t>9/24/2021</a:t>
            </a:fld>
            <a:endParaRPr lang="en-US"/>
          </a:p>
        </p:txBody>
      </p:sp>
      <p:sp>
        <p:nvSpPr>
          <p:cNvPr id="5" name="Footer Placeholder 4"/>
          <p:cNvSpPr>
            <a:spLocks noGrp="1"/>
          </p:cNvSpPr>
          <p:nvPr>
            <p:ph type="ftr" sz="quarter" idx="11"/>
          </p:nvPr>
        </p:nvSpPr>
        <p:spPr>
          <a:xfrm>
            <a:off x="2819400" y="6356350"/>
            <a:ext cx="2895600" cy="365125"/>
          </a:xfrm>
        </p:spPr>
        <p:txBody>
          <a:bodyPr/>
          <a:lstStyle/>
          <a:p>
            <a:endParaRPr lang="en-US"/>
          </a:p>
        </p:txBody>
      </p:sp>
      <p:sp>
        <p:nvSpPr>
          <p:cNvPr id="6" name="Slide Number Placeholder 5"/>
          <p:cNvSpPr>
            <a:spLocks noGrp="1"/>
          </p:cNvSpPr>
          <p:nvPr>
            <p:ph type="sldNum" sz="quarter" idx="12"/>
          </p:nvPr>
        </p:nvSpPr>
        <p:spPr>
          <a:xfrm>
            <a:off x="6007100" y="6356350"/>
            <a:ext cx="850900" cy="365125"/>
          </a:xfrm>
        </p:spPr>
        <p:txBody>
          <a:bodyPr/>
          <a:lstStyle>
            <a:lvl1pPr>
              <a:defRPr baseline="0"/>
            </a:lvl1pPr>
          </a:lstStyle>
          <a:p>
            <a:fld id="{BF577C78-9776-834A-ADB0-F41A59E7F806}" type="slidenum">
              <a:rPr lang="en-US" smtClean="0"/>
              <a:pPr/>
              <a:t>‹nr.›</a:t>
            </a:fld>
            <a:endParaRPr lang="en-US"/>
          </a:p>
        </p:txBody>
      </p:sp>
      <p:cxnSp>
        <p:nvCxnSpPr>
          <p:cNvPr id="10" name="Straight Connector 9"/>
          <p:cNvCxnSpPr/>
          <p:nvPr userDrawn="1"/>
        </p:nvCxnSpPr>
        <p:spPr>
          <a:xfrm rot="16200000" flipH="1">
            <a:off x="-1968503" y="3251199"/>
            <a:ext cx="5207003" cy="4"/>
          </a:xfrm>
          <a:prstGeom prst="line">
            <a:avLst/>
          </a:prstGeom>
          <a:ln w="19050" cap="rnd">
            <a:solidFill>
              <a:schemeClr val="bg2"/>
            </a:solidFill>
            <a:prstDash val="sysDot"/>
          </a:ln>
          <a:effectLst/>
        </p:spPr>
        <p:style>
          <a:lnRef idx="2">
            <a:schemeClr val="accent1"/>
          </a:lnRef>
          <a:fillRef idx="0">
            <a:schemeClr val="accent1"/>
          </a:fillRef>
          <a:effectRef idx="1">
            <a:schemeClr val="accent1"/>
          </a:effectRef>
          <a:fontRef idx="minor">
            <a:schemeClr val="tx1"/>
          </a:fontRef>
        </p:style>
      </p:cxnSp>
      <p:pic>
        <p:nvPicPr>
          <p:cNvPr id="12" name="Picture 11"/>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338132" y="6207704"/>
            <a:ext cx="1545048" cy="579988"/>
          </a:xfrm>
          <a:prstGeom prst="rect">
            <a:avLst/>
          </a:prstGeom>
        </p:spPr>
      </p:pic>
    </p:spTree>
  </p:cSld>
  <p:clrMapOvr>
    <a:masterClrMapping/>
  </p:clrMapOvr>
  <p:transition>
    <p:push/>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pic>
        <p:nvPicPr>
          <p:cNvPr id="11" name="Picture 10" descr="FOOTER.png"/>
          <p:cNvPicPr>
            <a:picLocks noChangeAspect="1"/>
          </p:cNvPicPr>
          <p:nvPr userDrawn="1"/>
        </p:nvPicPr>
        <p:blipFill>
          <a:blip r:embed="rId2" cstate="screen">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0" y="6017241"/>
            <a:ext cx="9152194" cy="840760"/>
          </a:xfrm>
          <a:prstGeom prst="rect">
            <a:avLst/>
          </a:prstGeom>
        </p:spPr>
      </p:pic>
      <p:sp>
        <p:nvSpPr>
          <p:cNvPr id="2" name="Title 1"/>
          <p:cNvSpPr>
            <a:spLocks noGrp="1"/>
          </p:cNvSpPr>
          <p:nvPr>
            <p:ph type="title"/>
          </p:nvPr>
        </p:nvSpPr>
        <p:spPr>
          <a:xfrm>
            <a:off x="990600" y="647699"/>
            <a:ext cx="7696200" cy="914402"/>
          </a:xfrm>
        </p:spPr>
        <p:txBody>
          <a:bodyPr anchor="t">
            <a:noAutofit/>
          </a:bodyPr>
          <a:lstStyle>
            <a:lvl1pPr algn="l">
              <a:lnSpc>
                <a:spcPts val="3520"/>
              </a:lnSpc>
              <a:defRPr sz="4100" b="1" cap="all">
                <a:solidFill>
                  <a:schemeClr val="bg2"/>
                </a:solidFill>
              </a:defRPr>
            </a:lvl1pPr>
          </a:lstStyle>
          <a:p>
            <a:r>
              <a:rPr lang="nl-NL"/>
              <a:t>Klik om stijl te bewerken</a:t>
            </a:r>
            <a:endParaRPr lang="en-US"/>
          </a:p>
        </p:txBody>
      </p:sp>
      <p:sp>
        <p:nvSpPr>
          <p:cNvPr id="3" name="Content Placeholder 2"/>
          <p:cNvSpPr>
            <a:spLocks noGrp="1"/>
          </p:cNvSpPr>
          <p:nvPr>
            <p:ph idx="1"/>
          </p:nvPr>
        </p:nvSpPr>
        <p:spPr>
          <a:xfrm>
            <a:off x="990600" y="1739901"/>
            <a:ext cx="7696200" cy="4114800"/>
          </a:xfrm>
        </p:spPr>
        <p:txBody>
          <a:bodyPr/>
          <a:lstStyle>
            <a:lvl1pPr marL="0">
              <a:spcBef>
                <a:spcPts val="0"/>
              </a:spcBef>
              <a:buFont typeface="Arial"/>
              <a:buChar char="•"/>
              <a:defRPr b="0">
                <a:solidFill>
                  <a:schemeClr val="bg2"/>
                </a:solidFill>
              </a:defRPr>
            </a:lvl1pPr>
            <a:lvl2pPr marL="720000">
              <a:spcBef>
                <a:spcPts val="0"/>
              </a:spcBef>
              <a:buFont typeface="Arial"/>
              <a:buChar char="•"/>
              <a:defRPr b="0" i="1">
                <a:solidFill>
                  <a:schemeClr val="accent4"/>
                </a:solidFill>
              </a:defRPr>
            </a:lvl2pPr>
            <a:lvl3pPr marL="1440000">
              <a:spcBef>
                <a:spcPts val="0"/>
              </a:spcBef>
              <a:buFont typeface="Arial"/>
              <a:buChar char="•"/>
              <a:defRPr>
                <a:solidFill>
                  <a:schemeClr val="accent4"/>
                </a:solidFill>
              </a:defRPr>
            </a:lvl3pPr>
            <a:lvl4pPr>
              <a:buFont typeface="Arial"/>
              <a:buChar char="•"/>
              <a:defRPr>
                <a:solidFill>
                  <a:schemeClr val="bg2"/>
                </a:solidFill>
              </a:defRPr>
            </a:lvl4pPr>
            <a:lvl5pPr>
              <a:buFont typeface="Arial"/>
              <a:buChar char="•"/>
              <a:defRPr>
                <a:solidFill>
                  <a:schemeClr val="bg2"/>
                </a:solidFill>
              </a:defRPr>
            </a:lvl5pPr>
          </a:lstStyle>
          <a:p>
            <a:pPr lvl="0"/>
            <a:r>
              <a:rPr lang="nl-NL"/>
              <a:t>Klikken om de tekststijl van het model te bewerken</a:t>
            </a:r>
          </a:p>
          <a:p>
            <a:pPr lvl="1"/>
            <a:r>
              <a:rPr lang="nl-NL"/>
              <a:t>Tweede niveau</a:t>
            </a:r>
          </a:p>
          <a:p>
            <a:pPr lvl="2"/>
            <a:r>
              <a:rPr lang="nl-NL"/>
              <a:t>Derde niveau</a:t>
            </a:r>
          </a:p>
        </p:txBody>
      </p:sp>
      <p:sp>
        <p:nvSpPr>
          <p:cNvPr id="4" name="Date Placeholder 3"/>
          <p:cNvSpPr>
            <a:spLocks noGrp="1"/>
          </p:cNvSpPr>
          <p:nvPr>
            <p:ph type="dt" sz="half" idx="10"/>
          </p:nvPr>
        </p:nvSpPr>
        <p:spPr/>
        <p:txBody>
          <a:bodyPr/>
          <a:lstStyle/>
          <a:p>
            <a:fld id="{02204915-F0CD-984C-AA2C-237F741832E2}" type="datetimeFigureOut">
              <a:rPr lang="en-US" smtClean="0"/>
              <a:pPr/>
              <a:t>9/24/2021</a:t>
            </a:fld>
            <a:endParaRPr lang="en-US"/>
          </a:p>
        </p:txBody>
      </p:sp>
      <p:sp>
        <p:nvSpPr>
          <p:cNvPr id="5" name="Footer Placeholder 4"/>
          <p:cNvSpPr>
            <a:spLocks noGrp="1"/>
          </p:cNvSpPr>
          <p:nvPr>
            <p:ph type="ftr" sz="quarter" idx="11"/>
          </p:nvPr>
        </p:nvSpPr>
        <p:spPr>
          <a:xfrm>
            <a:off x="2819400" y="6356350"/>
            <a:ext cx="2895600" cy="365125"/>
          </a:xfrm>
        </p:spPr>
        <p:txBody>
          <a:bodyPr/>
          <a:lstStyle/>
          <a:p>
            <a:endParaRPr lang="en-US"/>
          </a:p>
        </p:txBody>
      </p:sp>
      <p:sp>
        <p:nvSpPr>
          <p:cNvPr id="6" name="Slide Number Placeholder 5"/>
          <p:cNvSpPr>
            <a:spLocks noGrp="1"/>
          </p:cNvSpPr>
          <p:nvPr>
            <p:ph type="sldNum" sz="quarter" idx="12"/>
          </p:nvPr>
        </p:nvSpPr>
        <p:spPr>
          <a:xfrm>
            <a:off x="6007100" y="6356350"/>
            <a:ext cx="850900" cy="365125"/>
          </a:xfrm>
        </p:spPr>
        <p:txBody>
          <a:bodyPr/>
          <a:lstStyle>
            <a:lvl1pPr>
              <a:defRPr baseline="0"/>
            </a:lvl1pPr>
          </a:lstStyle>
          <a:p>
            <a:fld id="{BF577C78-9776-834A-ADB0-F41A59E7F806}" type="slidenum">
              <a:rPr lang="en-US" smtClean="0"/>
              <a:pPr/>
              <a:t>‹nr.›</a:t>
            </a:fld>
            <a:endParaRPr lang="en-US"/>
          </a:p>
        </p:txBody>
      </p:sp>
      <p:cxnSp>
        <p:nvCxnSpPr>
          <p:cNvPr id="10" name="Straight Connector 9"/>
          <p:cNvCxnSpPr/>
          <p:nvPr userDrawn="1"/>
        </p:nvCxnSpPr>
        <p:spPr>
          <a:xfrm rot="16200000" flipH="1">
            <a:off x="-1968503" y="3251199"/>
            <a:ext cx="5207003" cy="4"/>
          </a:xfrm>
          <a:prstGeom prst="line">
            <a:avLst/>
          </a:prstGeom>
          <a:ln w="19050" cap="rnd">
            <a:solidFill>
              <a:schemeClr val="bg2"/>
            </a:solidFill>
            <a:prstDash val="sysDot"/>
          </a:ln>
          <a:effectLst/>
        </p:spPr>
        <p:style>
          <a:lnRef idx="2">
            <a:schemeClr val="accent1"/>
          </a:lnRef>
          <a:fillRef idx="0">
            <a:schemeClr val="accent1"/>
          </a:fillRef>
          <a:effectRef idx="1">
            <a:schemeClr val="accent1"/>
          </a:effectRef>
          <a:fontRef idx="minor">
            <a:schemeClr val="tx1"/>
          </a:fontRef>
        </p:style>
      </p:cxnSp>
      <p:pic>
        <p:nvPicPr>
          <p:cNvPr id="12" name="Picture 11"/>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338132" y="6207704"/>
            <a:ext cx="1545048" cy="579988"/>
          </a:xfrm>
          <a:prstGeom prst="rect">
            <a:avLst/>
          </a:prstGeom>
        </p:spPr>
      </p:pic>
    </p:spTree>
  </p:cSld>
  <p:clrMapOvr>
    <a:masterClrMapping/>
  </p:clrMapOvr>
  <p:transition>
    <p:push/>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pic>
        <p:nvPicPr>
          <p:cNvPr id="12" name="Picture 11" descr="FOOTER.png"/>
          <p:cNvPicPr>
            <a:picLocks noChangeAspect="1"/>
          </p:cNvPicPr>
          <p:nvPr userDrawn="1"/>
        </p:nvPicPr>
        <p:blipFill>
          <a:blip r:embed="rId2" cstate="screen">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0" y="6017241"/>
            <a:ext cx="9152194" cy="840760"/>
          </a:xfrm>
          <a:prstGeom prst="rect">
            <a:avLst/>
          </a:prstGeom>
        </p:spPr>
      </p:pic>
      <p:sp>
        <p:nvSpPr>
          <p:cNvPr id="2" name="Title 1"/>
          <p:cNvSpPr>
            <a:spLocks noGrp="1"/>
          </p:cNvSpPr>
          <p:nvPr>
            <p:ph type="title"/>
          </p:nvPr>
        </p:nvSpPr>
        <p:spPr>
          <a:xfrm>
            <a:off x="5372100" y="647699"/>
            <a:ext cx="3314700" cy="914402"/>
          </a:xfrm>
        </p:spPr>
        <p:txBody>
          <a:bodyPr anchor="t">
            <a:noAutofit/>
          </a:bodyPr>
          <a:lstStyle>
            <a:lvl1pPr algn="l">
              <a:lnSpc>
                <a:spcPts val="2620"/>
              </a:lnSpc>
              <a:defRPr sz="2600" b="1" cap="all">
                <a:solidFill>
                  <a:schemeClr val="bg2"/>
                </a:solidFill>
              </a:defRPr>
            </a:lvl1pPr>
          </a:lstStyle>
          <a:p>
            <a:r>
              <a:rPr lang="nl-NL"/>
              <a:t>Klik om stijl te bewerken</a:t>
            </a:r>
            <a:endParaRPr lang="en-US"/>
          </a:p>
        </p:txBody>
      </p:sp>
      <p:sp>
        <p:nvSpPr>
          <p:cNvPr id="3" name="Content Placeholder 2"/>
          <p:cNvSpPr>
            <a:spLocks noGrp="1"/>
          </p:cNvSpPr>
          <p:nvPr>
            <p:ph idx="1"/>
          </p:nvPr>
        </p:nvSpPr>
        <p:spPr>
          <a:xfrm>
            <a:off x="5372100" y="1739901"/>
            <a:ext cx="3314700" cy="4114800"/>
          </a:xfrm>
        </p:spPr>
        <p:txBody>
          <a:bodyPr>
            <a:normAutofit/>
          </a:bodyPr>
          <a:lstStyle>
            <a:lvl1pPr marL="0">
              <a:spcBef>
                <a:spcPts val="0"/>
              </a:spcBef>
              <a:buFontTx/>
              <a:buNone/>
              <a:defRPr sz="2000" b="0">
                <a:solidFill>
                  <a:schemeClr val="bg2"/>
                </a:solidFill>
              </a:defRPr>
            </a:lvl1pPr>
            <a:lvl2pPr marL="0">
              <a:spcBef>
                <a:spcPts val="0"/>
              </a:spcBef>
              <a:buFontTx/>
              <a:buNone/>
              <a:defRPr b="0" i="1">
                <a:solidFill>
                  <a:schemeClr val="accent4"/>
                </a:solidFill>
              </a:defRPr>
            </a:lvl2pPr>
            <a:lvl3pPr marL="0">
              <a:spcBef>
                <a:spcPts val="0"/>
              </a:spcBef>
              <a:buFontTx/>
              <a:buNone/>
              <a:defRPr>
                <a:solidFill>
                  <a:schemeClr val="accent4">
                    <a:lumMod val="60000"/>
                    <a:lumOff val="40000"/>
                  </a:schemeClr>
                </a:solidFill>
              </a:defRPr>
            </a:lvl3pPr>
            <a:lvl4pPr>
              <a:buFont typeface="Arial"/>
              <a:buChar char="•"/>
              <a:defRPr>
                <a:solidFill>
                  <a:schemeClr val="bg2"/>
                </a:solidFill>
              </a:defRPr>
            </a:lvl4pPr>
            <a:lvl5pPr>
              <a:buFont typeface="Arial"/>
              <a:buChar char="•"/>
              <a:defRPr>
                <a:solidFill>
                  <a:schemeClr val="bg2"/>
                </a:solidFill>
              </a:defRPr>
            </a:lvl5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02204915-F0CD-984C-AA2C-237F741832E2}" type="datetimeFigureOut">
              <a:rPr lang="en-US" smtClean="0"/>
              <a:pPr/>
              <a:t>9/24/2021</a:t>
            </a:fld>
            <a:endParaRPr lang="en-US"/>
          </a:p>
        </p:txBody>
      </p:sp>
      <p:sp>
        <p:nvSpPr>
          <p:cNvPr id="5" name="Footer Placeholder 4"/>
          <p:cNvSpPr>
            <a:spLocks noGrp="1"/>
          </p:cNvSpPr>
          <p:nvPr>
            <p:ph type="ftr" sz="quarter" idx="11"/>
          </p:nvPr>
        </p:nvSpPr>
        <p:spPr>
          <a:xfrm>
            <a:off x="2819400" y="6356350"/>
            <a:ext cx="2895600" cy="365125"/>
          </a:xfrm>
        </p:spPr>
        <p:txBody>
          <a:bodyPr/>
          <a:lstStyle/>
          <a:p>
            <a:endParaRPr lang="en-US"/>
          </a:p>
        </p:txBody>
      </p:sp>
      <p:sp>
        <p:nvSpPr>
          <p:cNvPr id="6" name="Slide Number Placeholder 5"/>
          <p:cNvSpPr>
            <a:spLocks noGrp="1"/>
          </p:cNvSpPr>
          <p:nvPr>
            <p:ph type="sldNum" sz="quarter" idx="12"/>
          </p:nvPr>
        </p:nvSpPr>
        <p:spPr>
          <a:xfrm>
            <a:off x="6007100" y="6356350"/>
            <a:ext cx="850900" cy="365125"/>
          </a:xfrm>
        </p:spPr>
        <p:txBody>
          <a:bodyPr/>
          <a:lstStyle>
            <a:lvl1pPr>
              <a:defRPr baseline="0"/>
            </a:lvl1pPr>
          </a:lstStyle>
          <a:p>
            <a:fld id="{BF577C78-9776-834A-ADB0-F41A59E7F806}" type="slidenum">
              <a:rPr lang="en-US" smtClean="0"/>
              <a:pPr/>
              <a:t>‹nr.›</a:t>
            </a:fld>
            <a:endParaRPr lang="en-US"/>
          </a:p>
        </p:txBody>
      </p:sp>
      <p:cxnSp>
        <p:nvCxnSpPr>
          <p:cNvPr id="10" name="Straight Connector 9"/>
          <p:cNvCxnSpPr/>
          <p:nvPr userDrawn="1"/>
        </p:nvCxnSpPr>
        <p:spPr>
          <a:xfrm rot="16200000" flipH="1">
            <a:off x="-1968503" y="3251199"/>
            <a:ext cx="5207003" cy="4"/>
          </a:xfrm>
          <a:prstGeom prst="line">
            <a:avLst/>
          </a:prstGeom>
          <a:ln w="19050" cap="rnd">
            <a:solidFill>
              <a:schemeClr val="bg2"/>
            </a:solidFill>
            <a:prstDash val="sysDot"/>
          </a:ln>
          <a:effectLst/>
        </p:spPr>
        <p:style>
          <a:lnRef idx="2">
            <a:schemeClr val="accent1"/>
          </a:lnRef>
          <a:fillRef idx="0">
            <a:schemeClr val="accent1"/>
          </a:fillRef>
          <a:effectRef idx="1">
            <a:schemeClr val="accent1"/>
          </a:effectRef>
          <a:fontRef idx="minor">
            <a:schemeClr val="tx1"/>
          </a:fontRef>
        </p:style>
      </p:cxnSp>
      <p:sp>
        <p:nvSpPr>
          <p:cNvPr id="11" name="Content Placeholder 2"/>
          <p:cNvSpPr>
            <a:spLocks noGrp="1"/>
          </p:cNvSpPr>
          <p:nvPr>
            <p:ph idx="13"/>
          </p:nvPr>
        </p:nvSpPr>
        <p:spPr>
          <a:xfrm>
            <a:off x="1022350" y="647699"/>
            <a:ext cx="4070350" cy="5207002"/>
          </a:xfrm>
        </p:spPr>
        <p:txBody>
          <a:bodyPr/>
          <a:lstStyle>
            <a:lvl1pPr marL="0">
              <a:spcBef>
                <a:spcPts val="0"/>
              </a:spcBef>
              <a:buFontTx/>
              <a:buNone/>
              <a:defRPr b="0">
                <a:solidFill>
                  <a:schemeClr val="bg2"/>
                </a:solidFill>
              </a:defRPr>
            </a:lvl1pPr>
            <a:lvl2pPr marL="0">
              <a:spcBef>
                <a:spcPts val="0"/>
              </a:spcBef>
              <a:buFontTx/>
              <a:buNone/>
              <a:defRPr b="0" i="1">
                <a:solidFill>
                  <a:schemeClr val="accent4"/>
                </a:solidFill>
              </a:defRPr>
            </a:lvl2pPr>
            <a:lvl3pPr marL="0">
              <a:spcBef>
                <a:spcPts val="0"/>
              </a:spcBef>
              <a:buFontTx/>
              <a:buNone/>
              <a:defRPr>
                <a:solidFill>
                  <a:schemeClr val="accent4">
                    <a:lumMod val="60000"/>
                    <a:lumOff val="40000"/>
                  </a:schemeClr>
                </a:solidFill>
              </a:defRPr>
            </a:lvl3pPr>
            <a:lvl4pPr>
              <a:buFont typeface="Arial"/>
              <a:buChar char="•"/>
              <a:defRPr>
                <a:solidFill>
                  <a:schemeClr val="bg2"/>
                </a:solidFill>
              </a:defRPr>
            </a:lvl4pPr>
            <a:lvl5pPr>
              <a:buFont typeface="Arial"/>
              <a:buChar char="•"/>
              <a:defRPr>
                <a:solidFill>
                  <a:schemeClr val="bg2"/>
                </a:solidFill>
              </a:defRPr>
            </a:lvl5pPr>
          </a:lstStyle>
          <a:p>
            <a:pPr lvl="0"/>
            <a:r>
              <a:rPr lang="nl-NL"/>
              <a:t>Klikken om de tekststijl van het model te bewerken</a:t>
            </a:r>
          </a:p>
        </p:txBody>
      </p:sp>
      <p:pic>
        <p:nvPicPr>
          <p:cNvPr id="13" name="Picture 12"/>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338132" y="6207704"/>
            <a:ext cx="1545048" cy="579988"/>
          </a:xfrm>
          <a:prstGeom prst="rect">
            <a:avLst/>
          </a:prstGeom>
        </p:spPr>
      </p:pic>
    </p:spTree>
  </p:cSld>
  <p:clrMapOvr>
    <a:masterClrMapping/>
  </p:clrMapOvr>
  <p:transition>
    <p:push/>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10" name="Picture 9" descr="FOOTER.png"/>
          <p:cNvPicPr>
            <a:picLocks noChangeAspect="1"/>
          </p:cNvPicPr>
          <p:nvPr userDrawn="1"/>
        </p:nvPicPr>
        <p:blipFill>
          <a:blip r:embed="rId2" cstate="screen">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0" y="6017241"/>
            <a:ext cx="9152194" cy="840760"/>
          </a:xfrm>
          <a:prstGeom prst="rect">
            <a:avLst/>
          </a:prstGeom>
        </p:spPr>
      </p:pic>
      <p:sp>
        <p:nvSpPr>
          <p:cNvPr id="2" name="Title 1"/>
          <p:cNvSpPr>
            <a:spLocks noGrp="1"/>
          </p:cNvSpPr>
          <p:nvPr>
            <p:ph type="title" hasCustomPrompt="1"/>
          </p:nvPr>
        </p:nvSpPr>
        <p:spPr>
          <a:xfrm>
            <a:off x="990600" y="647699"/>
            <a:ext cx="7696200" cy="406402"/>
          </a:xfrm>
        </p:spPr>
        <p:txBody>
          <a:bodyPr anchor="t">
            <a:noAutofit/>
          </a:bodyPr>
          <a:lstStyle>
            <a:lvl1pPr algn="l">
              <a:defRPr sz="2200" b="1" cap="all">
                <a:solidFill>
                  <a:schemeClr val="accent2"/>
                </a:solidFill>
              </a:defRPr>
            </a:lvl1pPr>
          </a:lstStyle>
          <a:p>
            <a:r>
              <a:rPr lang="nl-BE"/>
              <a:t>TITEL VAN DE FOTO</a:t>
            </a:r>
            <a:endParaRPr lang="en-US"/>
          </a:p>
        </p:txBody>
      </p:sp>
      <p:sp>
        <p:nvSpPr>
          <p:cNvPr id="3" name="Content Placeholder 2"/>
          <p:cNvSpPr>
            <a:spLocks noGrp="1"/>
          </p:cNvSpPr>
          <p:nvPr>
            <p:ph idx="1"/>
          </p:nvPr>
        </p:nvSpPr>
        <p:spPr>
          <a:xfrm>
            <a:off x="990600" y="1282700"/>
            <a:ext cx="7696200" cy="4572003"/>
          </a:xfrm>
        </p:spPr>
        <p:txBody>
          <a:bodyPr>
            <a:normAutofit/>
          </a:bodyPr>
          <a:lstStyle>
            <a:lvl1pPr>
              <a:buFontTx/>
              <a:buNone/>
              <a:defRPr sz="2300" b="0">
                <a:solidFill>
                  <a:schemeClr val="bg2"/>
                </a:solidFill>
              </a:defRPr>
            </a:lvl1pPr>
            <a:lvl2pPr>
              <a:buFont typeface="Arial"/>
              <a:buChar char="•"/>
              <a:defRPr b="1" i="1">
                <a:solidFill>
                  <a:schemeClr val="accent1"/>
                </a:solidFill>
              </a:defRPr>
            </a:lvl2pPr>
            <a:lvl3pPr>
              <a:buFont typeface="Arial"/>
              <a:buChar char="•"/>
              <a:defRPr>
                <a:solidFill>
                  <a:schemeClr val="bg2"/>
                </a:solidFill>
              </a:defRPr>
            </a:lvl3pPr>
            <a:lvl4pPr>
              <a:buFont typeface="Arial"/>
              <a:buChar char="•"/>
              <a:defRPr>
                <a:solidFill>
                  <a:schemeClr val="bg2"/>
                </a:solidFill>
              </a:defRPr>
            </a:lvl4pPr>
            <a:lvl5pPr>
              <a:buFont typeface="Arial"/>
              <a:buChar char="•"/>
              <a:defRPr>
                <a:solidFill>
                  <a:schemeClr val="bg2"/>
                </a:solidFill>
              </a:defRPr>
            </a:lvl5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02204915-F0CD-984C-AA2C-237F741832E2}" type="datetimeFigureOut">
              <a:rPr lang="en-US" smtClean="0"/>
              <a:pPr/>
              <a:t>9/24/2021</a:t>
            </a:fld>
            <a:endParaRPr lang="en-US"/>
          </a:p>
        </p:txBody>
      </p:sp>
      <p:sp>
        <p:nvSpPr>
          <p:cNvPr id="5" name="Footer Placeholder 4"/>
          <p:cNvSpPr>
            <a:spLocks noGrp="1"/>
          </p:cNvSpPr>
          <p:nvPr>
            <p:ph type="ftr" sz="quarter" idx="11"/>
          </p:nvPr>
        </p:nvSpPr>
        <p:spPr>
          <a:xfrm>
            <a:off x="2819400" y="6356350"/>
            <a:ext cx="2895600" cy="365125"/>
          </a:xfrm>
        </p:spPr>
        <p:txBody>
          <a:bodyPr/>
          <a:lstStyle/>
          <a:p>
            <a:endParaRPr lang="en-US"/>
          </a:p>
        </p:txBody>
      </p:sp>
      <p:sp>
        <p:nvSpPr>
          <p:cNvPr id="6" name="Slide Number Placeholder 5"/>
          <p:cNvSpPr>
            <a:spLocks noGrp="1"/>
          </p:cNvSpPr>
          <p:nvPr>
            <p:ph type="sldNum" sz="quarter" idx="12"/>
          </p:nvPr>
        </p:nvSpPr>
        <p:spPr>
          <a:xfrm>
            <a:off x="6007100" y="6356350"/>
            <a:ext cx="850900" cy="365125"/>
          </a:xfrm>
        </p:spPr>
        <p:txBody>
          <a:bodyPr/>
          <a:lstStyle>
            <a:lvl1pPr>
              <a:defRPr baseline="0"/>
            </a:lvl1pPr>
          </a:lstStyle>
          <a:p>
            <a:fld id="{BF577C78-9776-834A-ADB0-F41A59E7F806}" type="slidenum">
              <a:rPr lang="en-US" smtClean="0"/>
              <a:pPr/>
              <a:t>‹nr.›</a:t>
            </a:fld>
            <a:endParaRPr lang="en-US"/>
          </a:p>
        </p:txBody>
      </p:sp>
      <p:cxnSp>
        <p:nvCxnSpPr>
          <p:cNvPr id="11" name="Straight Connector 10"/>
          <p:cNvCxnSpPr/>
          <p:nvPr userDrawn="1"/>
        </p:nvCxnSpPr>
        <p:spPr>
          <a:xfrm rot="16200000" flipH="1">
            <a:off x="-1968503" y="3251199"/>
            <a:ext cx="5207003" cy="4"/>
          </a:xfrm>
          <a:prstGeom prst="line">
            <a:avLst/>
          </a:prstGeom>
          <a:ln w="19050" cap="rnd">
            <a:solidFill>
              <a:schemeClr val="bg2"/>
            </a:solidFill>
            <a:prstDash val="sysDot"/>
          </a:ln>
          <a:effectLst/>
        </p:spPr>
        <p:style>
          <a:lnRef idx="2">
            <a:schemeClr val="accent1"/>
          </a:lnRef>
          <a:fillRef idx="0">
            <a:schemeClr val="accent1"/>
          </a:fillRef>
          <a:effectRef idx="1">
            <a:schemeClr val="accent1"/>
          </a:effectRef>
          <a:fontRef idx="minor">
            <a:schemeClr val="tx1"/>
          </a:fontRef>
        </p:style>
      </p:cxnSp>
      <p:pic>
        <p:nvPicPr>
          <p:cNvPr id="12" name="Picture 11"/>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338132" y="6207704"/>
            <a:ext cx="1545048" cy="579988"/>
          </a:xfrm>
          <a:prstGeom prst="rect">
            <a:avLst/>
          </a:prstGeom>
        </p:spPr>
      </p:pic>
    </p:spTree>
  </p:cSld>
  <p:clrMapOvr>
    <a:masterClrMapping/>
  </p:clrMapOvr>
  <p:transition>
    <p:push/>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7" name="Picture 6" descr="FOOTER.png"/>
          <p:cNvPicPr>
            <a:picLocks noChangeAspect="1"/>
          </p:cNvPicPr>
          <p:nvPr userDrawn="1"/>
        </p:nvPicPr>
        <p:blipFill>
          <a:blip r:embed="rId2" cstate="screen">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0" y="6017241"/>
            <a:ext cx="9152194" cy="840760"/>
          </a:xfrm>
          <a:prstGeom prst="rect">
            <a:avLst/>
          </a:prstGeom>
        </p:spPr>
      </p:pic>
      <p:sp>
        <p:nvSpPr>
          <p:cNvPr id="4" name="Date Placeholder 3"/>
          <p:cNvSpPr>
            <a:spLocks noGrp="1"/>
          </p:cNvSpPr>
          <p:nvPr>
            <p:ph type="dt" sz="half" idx="10"/>
          </p:nvPr>
        </p:nvSpPr>
        <p:spPr/>
        <p:txBody>
          <a:bodyPr/>
          <a:lstStyle/>
          <a:p>
            <a:fld id="{02204915-F0CD-984C-AA2C-237F741832E2}" type="datetimeFigureOut">
              <a:rPr lang="en-US" smtClean="0"/>
              <a:pPr/>
              <a:t>9/24/2021</a:t>
            </a:fld>
            <a:endParaRPr lang="en-US"/>
          </a:p>
        </p:txBody>
      </p:sp>
      <p:sp>
        <p:nvSpPr>
          <p:cNvPr id="5" name="Footer Placeholder 4"/>
          <p:cNvSpPr>
            <a:spLocks noGrp="1"/>
          </p:cNvSpPr>
          <p:nvPr>
            <p:ph type="ftr" sz="quarter" idx="11"/>
          </p:nvPr>
        </p:nvSpPr>
        <p:spPr>
          <a:xfrm>
            <a:off x="2819400" y="6356350"/>
            <a:ext cx="2895600" cy="365125"/>
          </a:xfrm>
        </p:spPr>
        <p:txBody>
          <a:bodyPr/>
          <a:lstStyle/>
          <a:p>
            <a:endParaRPr lang="en-US"/>
          </a:p>
        </p:txBody>
      </p:sp>
      <p:sp>
        <p:nvSpPr>
          <p:cNvPr id="6" name="Slide Number Placeholder 5"/>
          <p:cNvSpPr>
            <a:spLocks noGrp="1"/>
          </p:cNvSpPr>
          <p:nvPr>
            <p:ph type="sldNum" sz="quarter" idx="12"/>
          </p:nvPr>
        </p:nvSpPr>
        <p:spPr>
          <a:xfrm>
            <a:off x="6007100" y="6356350"/>
            <a:ext cx="850900" cy="365125"/>
          </a:xfrm>
        </p:spPr>
        <p:txBody>
          <a:bodyPr/>
          <a:lstStyle>
            <a:lvl1pPr>
              <a:defRPr baseline="0"/>
            </a:lvl1pPr>
          </a:lstStyle>
          <a:p>
            <a:fld id="{BF577C78-9776-834A-ADB0-F41A59E7F806}" type="slidenum">
              <a:rPr lang="en-US" smtClean="0"/>
              <a:pPr/>
              <a:t>‹nr.›</a:t>
            </a:fld>
            <a:endParaRPr lang="en-US"/>
          </a:p>
        </p:txBody>
      </p:sp>
      <p:pic>
        <p:nvPicPr>
          <p:cNvPr id="9" name="Picture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338132" y="6207704"/>
            <a:ext cx="1545048" cy="579988"/>
          </a:xfrm>
          <a:prstGeom prst="rect">
            <a:avLst/>
          </a:prstGeom>
        </p:spPr>
      </p:pic>
    </p:spTree>
  </p:cSld>
  <p:clrMapOvr>
    <a:masterClrMapping/>
  </p:clrMapOvr>
  <p:transition>
    <p:pu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a:t>Klik om stijl te bewerken</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204915-F0CD-984C-AA2C-237F741832E2}" type="datetimeFigureOut">
              <a:rPr lang="en-US" smtClean="0"/>
              <a:pPr/>
              <a:t>9/24/2021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577C78-9776-834A-ADB0-F41A59E7F806}"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56" r:id="rId1"/>
    <p:sldLayoutId id="2147483649" r:id="rId2"/>
    <p:sldLayoutId id="2147483661" r:id="rId3"/>
    <p:sldLayoutId id="2147483658" r:id="rId4"/>
    <p:sldLayoutId id="2147483655" r:id="rId5"/>
    <p:sldLayoutId id="2147483653" r:id="rId6"/>
    <p:sldLayoutId id="2147483659" r:id="rId7"/>
    <p:sldLayoutId id="2147483660" r:id="rId8"/>
    <p:sldLayoutId id="2147483650" r:id="rId9"/>
    <p:sldLayoutId id="2147483662" r:id="rId10"/>
    <p:sldLayoutId id="2147483657" r:id="rId11"/>
    <p:sldLayoutId id="2147483651" r:id="rId12"/>
    <p:sldLayoutId id="2147483652" r:id="rId13"/>
  </p:sldLayoutIdLst>
  <p:txStyles>
    <p:titleStyle>
      <a:lvl1pPr algn="ctr" defTabSz="457200" rtl="0" eaLnBrk="1" latinLnBrk="0" hangingPunct="1">
        <a:spcBef>
          <a:spcPct val="0"/>
        </a:spcBef>
        <a:buNone/>
        <a:defRPr sz="4100" b="1" kern="1200" cap="all">
          <a:solidFill>
            <a:schemeClr val="bg2"/>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bg2"/>
          </a:solidFill>
          <a:latin typeface="+mn-lt"/>
          <a:ea typeface="+mn-ea"/>
          <a:cs typeface="+mn-cs"/>
        </a:defRPr>
      </a:lvl1pPr>
      <a:lvl2pPr marL="742950" indent="-285750" algn="l" defTabSz="457200" rtl="0" eaLnBrk="1" latinLnBrk="0" hangingPunct="1">
        <a:spcBef>
          <a:spcPct val="20000"/>
        </a:spcBef>
        <a:buFont typeface="Arial"/>
        <a:buChar char="•"/>
        <a:defRPr sz="2800" i="1" kern="1200">
          <a:solidFill>
            <a:schemeClr val="accent4"/>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accent4"/>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accent4"/>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accent4"/>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youtu.be/-2C0QZxGCkI" TargetMode="Externa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8" Type="http://schemas.openxmlformats.org/officeDocument/2006/relationships/slide" Target="slide34.xml"/><Relationship Id="rId3" Type="http://schemas.openxmlformats.org/officeDocument/2006/relationships/slide" Target="slide9.xml"/><Relationship Id="rId7" Type="http://schemas.openxmlformats.org/officeDocument/2006/relationships/slide" Target="slide29.xml"/><Relationship Id="rId2" Type="http://schemas.openxmlformats.org/officeDocument/2006/relationships/slide" Target="slide4.xml"/><Relationship Id="rId1" Type="http://schemas.openxmlformats.org/officeDocument/2006/relationships/slideLayout" Target="../slideLayouts/slideLayout9.xml"/><Relationship Id="rId6" Type="http://schemas.openxmlformats.org/officeDocument/2006/relationships/slide" Target="slide24.xml"/><Relationship Id="rId5" Type="http://schemas.openxmlformats.org/officeDocument/2006/relationships/slide" Target="slide19.xml"/><Relationship Id="rId10" Type="http://schemas.openxmlformats.org/officeDocument/2006/relationships/slide" Target="slide44.xml"/><Relationship Id="rId4" Type="http://schemas.openxmlformats.org/officeDocument/2006/relationships/slide" Target="slide14.xml"/><Relationship Id="rId9" Type="http://schemas.openxmlformats.org/officeDocument/2006/relationships/slide" Target="slide39.xml"/></Relationships>
</file>

<file path=ppt/slides/_rels/slide4.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slide" Target="slide5.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 Target="slide49.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 Target="slide3.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 Target="slide49.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3.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slide" Target="slide12.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 Target="slide49.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 Target="slide3.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slide" Target="slide49.xml"/><Relationship Id="rId2" Type="http://schemas.openxmlformats.org/officeDocument/2006/relationships/image" Target="../media/image18.jpe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 Target="slide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slide" Target="slide17.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 Target="slide49.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 Target="slide3.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 Target="slide49.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 Target="slide3.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slide" Target="slide20.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 Target="slide49.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 Target="slide3.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49.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slide" Target="slide25.xml"/><Relationship Id="rId2" Type="http://schemas.openxmlformats.org/officeDocument/2006/relationships/slideLayout" Target="../slideLayouts/slideLayout10.xml"/><Relationship Id="rId1" Type="http://schemas.openxmlformats.org/officeDocument/2006/relationships/themeOverride" Target="../theme/themeOverride1.xml"/><Relationship Id="rId4" Type="http://schemas.openxmlformats.org/officeDocument/2006/relationships/slide" Target="slide2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 Target="slide49.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 Target="slide3.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 Target="slide49.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 Target="slide3.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slide" Target="slide32.xml"/><Relationship Id="rId2" Type="http://schemas.openxmlformats.org/officeDocument/2006/relationships/slide" Target="slide30.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 Target="slide49.xml"/><Relationship Id="rId1" Type="http://schemas.openxmlformats.org/officeDocument/2006/relationships/slideLayout" Target="../slideLayouts/slideLayout10.xml"/><Relationship Id="rId4" Type="http://schemas.microsoft.com/office/2007/relationships/hdphoto" Target="../media/hdphoto6.wdp"/></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 Target="slide3.xml"/><Relationship Id="rId1" Type="http://schemas.openxmlformats.org/officeDocument/2006/relationships/slideLayout" Target="../slideLayouts/slideLayout10.xml"/><Relationship Id="rId4" Type="http://schemas.microsoft.com/office/2007/relationships/hdphoto" Target="../media/hdphoto6.wdp"/></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 Target="slide49.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 Target="slide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slide" Target="slide37.xml"/><Relationship Id="rId2" Type="http://schemas.openxmlformats.org/officeDocument/2006/relationships/slide" Target="slide35.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 Target="slide49.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slide" Target="slide3.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slide" Target="slide49.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 Target="slide3.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slide" Target="slide40.xml"/><Relationship Id="rId2" Type="http://schemas.openxmlformats.org/officeDocument/2006/relationships/slideLayout" Target="../slideLayouts/slideLayout10.xml"/><Relationship Id="rId1" Type="http://schemas.openxmlformats.org/officeDocument/2006/relationships/themeOverride" Target="../theme/themeOverride2.xml"/><Relationship Id="rId4" Type="http://schemas.openxmlformats.org/officeDocument/2006/relationships/slide" Target="slide42.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slide" Target="slide49.xml"/><Relationship Id="rId1" Type="http://schemas.openxmlformats.org/officeDocument/2006/relationships/slideLayout" Target="../slideLayouts/slideLayout10.xml"/><Relationship Id="rId4" Type="http://schemas.openxmlformats.org/officeDocument/2006/relationships/comments" Target="../comments/comment1.xml"/></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 Target="slide3.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slide" Target="slide49.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slide" Target="slide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slide" Target="slide47.xml"/><Relationship Id="rId2" Type="http://schemas.openxmlformats.org/officeDocument/2006/relationships/slide" Target="slide45.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slide" Target="slide49.xml"/><Relationship Id="rId2" Type="http://schemas.openxmlformats.org/officeDocument/2006/relationships/image" Target="../media/image37.jpeg"/><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slide" Target="slide3.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slide" Target="slide49.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slide" Target="slide3.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2" Type="http://schemas.openxmlformats.org/officeDocument/2006/relationships/slide" Target="slide49.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63CDE4-0DBA-40EA-B54A-B5D41296B1B5}"/>
              </a:ext>
            </a:extLst>
          </p:cNvPr>
          <p:cNvSpPr>
            <a:spLocks noGrp="1"/>
          </p:cNvSpPr>
          <p:nvPr>
            <p:ph type="ctrTitle"/>
          </p:nvPr>
        </p:nvSpPr>
        <p:spPr>
          <a:xfrm>
            <a:off x="2260315" y="3009899"/>
            <a:ext cx="6883685" cy="1572333"/>
          </a:xfrm>
        </p:spPr>
        <p:txBody>
          <a:bodyPr/>
          <a:lstStyle/>
          <a:p>
            <a:r>
              <a:rPr lang="nl-NL" sz="4800"/>
              <a:t>Quiz</a:t>
            </a:r>
            <a:br>
              <a:rPr lang="nl-NL" sz="4800"/>
            </a:br>
            <a:r>
              <a:rPr lang="nl-NL" sz="4800"/>
              <a:t>het grote voetgangersexamen</a:t>
            </a:r>
            <a:endParaRPr lang="nl-BE" sz="4800"/>
          </a:p>
        </p:txBody>
      </p:sp>
      <p:pic>
        <p:nvPicPr>
          <p:cNvPr id="4" name="Afbeelding 3" descr="Afbeelding met speelgoed&#10;&#10;Automatisch gegenereerde beschrijving">
            <a:extLst>
              <a:ext uri="{FF2B5EF4-FFF2-40B4-BE49-F238E27FC236}">
                <a16:creationId xmlns:a16="http://schemas.microsoft.com/office/drawing/2014/main" id="{5E93A853-9A13-4BC0-8E00-15E9758A02A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2140" t="4462" r="8655" b="11052"/>
          <a:stretch/>
        </p:blipFill>
        <p:spPr>
          <a:xfrm>
            <a:off x="7264685" y="33051"/>
            <a:ext cx="1780162" cy="2455250"/>
          </a:xfrm>
          <a:prstGeom prst="rect">
            <a:avLst/>
          </a:prstGeom>
        </p:spPr>
      </p:pic>
    </p:spTree>
    <p:extLst>
      <p:ext uri="{BB962C8B-B14F-4D97-AF65-F5344CB8AC3E}">
        <p14:creationId xmlns:p14="http://schemas.microsoft.com/office/powerpoint/2010/main" val="319003059"/>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err="1"/>
              <a:t>één</a:t>
            </a:r>
            <a:r>
              <a:rPr lang="en-US"/>
              <a:t> </a:t>
            </a:r>
            <a:r>
              <a:rPr lang="en-US" err="1"/>
              <a:t>tegen</a:t>
            </a:r>
            <a:r>
              <a:rPr lang="en-US"/>
              <a:t> de klas </a:t>
            </a:r>
            <a:br>
              <a:rPr lang="en-US"/>
            </a:br>
            <a:endParaRPr lang="en-US"/>
          </a:p>
        </p:txBody>
      </p:sp>
      <p:sp>
        <p:nvSpPr>
          <p:cNvPr id="4" name="Content Placeholder 3"/>
          <p:cNvSpPr>
            <a:spLocks noGrp="1"/>
          </p:cNvSpPr>
          <p:nvPr>
            <p:ph idx="1"/>
          </p:nvPr>
        </p:nvSpPr>
        <p:spPr>
          <a:xfrm>
            <a:off x="990600" y="1451295"/>
            <a:ext cx="7696200" cy="4403406"/>
          </a:xfrm>
        </p:spPr>
        <p:txBody>
          <a:bodyPr>
            <a:normAutofit/>
          </a:bodyPr>
          <a:lstStyle/>
          <a:p>
            <a:pPr indent="0"/>
            <a:r>
              <a:rPr lang="nl-NL">
                <a:solidFill>
                  <a:schemeClr val="bg1">
                    <a:lumMod val="50000"/>
                  </a:schemeClr>
                </a:solidFill>
              </a:rPr>
              <a:t>Kijk eerst naar de speluitleg in het volgende filmpje:</a:t>
            </a:r>
          </a:p>
          <a:p>
            <a:pPr indent="0"/>
            <a:endParaRPr lang="nl-NL">
              <a:solidFill>
                <a:schemeClr val="bg1">
                  <a:lumMod val="50000"/>
                </a:schemeClr>
              </a:solidFill>
              <a:hlinkClick r:id="rId2"/>
            </a:endParaRPr>
          </a:p>
          <a:p>
            <a:pPr indent="0"/>
            <a:r>
              <a:rPr lang="nl-NL">
                <a:solidFill>
                  <a:schemeClr val="bg1">
                    <a:lumMod val="50000"/>
                  </a:schemeClr>
                </a:solidFill>
              </a:rPr>
              <a:t>		</a:t>
            </a:r>
            <a:r>
              <a:rPr lang="nl-NL">
                <a:solidFill>
                  <a:schemeClr val="bg1">
                    <a:lumMod val="50000"/>
                  </a:schemeClr>
                </a:solidFill>
                <a:hlinkClick r:id="rId2"/>
              </a:rPr>
              <a:t>https://youtu.be/-2C0QZxGCkI</a:t>
            </a:r>
            <a:r>
              <a:rPr lang="nl-NL">
                <a:solidFill>
                  <a:schemeClr val="bg1">
                    <a:lumMod val="50000"/>
                  </a:schemeClr>
                </a:solidFill>
              </a:rPr>
              <a:t> </a:t>
            </a:r>
          </a:p>
        </p:txBody>
      </p:sp>
    </p:spTree>
  </p:cSld>
  <p:clrMapOvr>
    <a:masterClrMapping/>
  </p:clrMapOvr>
  <p:transition>
    <p:push/>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59ED9749-64C7-465D-822B-7D168BD64EA1}"/>
              </a:ext>
            </a:extLst>
          </p:cNvPr>
          <p:cNvSpPr>
            <a:spLocks noGrp="1"/>
          </p:cNvSpPr>
          <p:nvPr>
            <p:ph type="title"/>
          </p:nvPr>
        </p:nvSpPr>
        <p:spPr/>
        <p:txBody>
          <a:bodyPr/>
          <a:lstStyle/>
          <a:p>
            <a:r>
              <a:rPr lang="nl-NL"/>
              <a:t>Klik op een categorie</a:t>
            </a:r>
            <a:endParaRPr lang="nl-BE"/>
          </a:p>
        </p:txBody>
      </p:sp>
      <p:sp>
        <p:nvSpPr>
          <p:cNvPr id="16" name="Ovaal 15">
            <a:hlinkClick r:id="rId2" action="ppaction://hlinksldjump"/>
            <a:extLst>
              <a:ext uri="{FF2B5EF4-FFF2-40B4-BE49-F238E27FC236}">
                <a16:creationId xmlns:a16="http://schemas.microsoft.com/office/drawing/2014/main" id="{2F335EFD-4941-4C80-9924-2DB1004B9C7E}"/>
              </a:ext>
            </a:extLst>
          </p:cNvPr>
          <p:cNvSpPr/>
          <p:nvPr/>
        </p:nvSpPr>
        <p:spPr>
          <a:xfrm>
            <a:off x="990600" y="1352780"/>
            <a:ext cx="2340000" cy="1440000"/>
          </a:xfrm>
          <a:prstGeom prst="ellipse">
            <a:avLst/>
          </a:prstGeom>
          <a:solidFill>
            <a:schemeClr val="tx2">
              <a:lumMod val="40000"/>
              <a:lumOff val="60000"/>
            </a:schemeClr>
          </a:solidFill>
          <a:ln w="38100">
            <a:solidFill>
              <a:schemeClr val="accent4">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000">
                <a:solidFill>
                  <a:schemeClr val="accent4"/>
                </a:solidFill>
              </a:rPr>
              <a:t>Oversteken</a:t>
            </a:r>
          </a:p>
        </p:txBody>
      </p:sp>
      <p:sp>
        <p:nvSpPr>
          <p:cNvPr id="28" name="Ovaal 27">
            <a:hlinkClick r:id="rId3" action="ppaction://hlinksldjump"/>
            <a:extLst>
              <a:ext uri="{FF2B5EF4-FFF2-40B4-BE49-F238E27FC236}">
                <a16:creationId xmlns:a16="http://schemas.microsoft.com/office/drawing/2014/main" id="{E3DA8A8F-4AE1-4D1A-8912-1836605FEF00}"/>
              </a:ext>
            </a:extLst>
          </p:cNvPr>
          <p:cNvSpPr/>
          <p:nvPr/>
        </p:nvSpPr>
        <p:spPr>
          <a:xfrm>
            <a:off x="3617402" y="1352780"/>
            <a:ext cx="2340000" cy="1440000"/>
          </a:xfrm>
          <a:prstGeom prst="ellipse">
            <a:avLst/>
          </a:prstGeom>
          <a:solidFill>
            <a:schemeClr val="tx2">
              <a:lumMod val="40000"/>
              <a:lumOff val="60000"/>
            </a:schemeClr>
          </a:solidFill>
          <a:ln w="38100">
            <a:solidFill>
              <a:schemeClr val="accent4">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000">
                <a:solidFill>
                  <a:schemeClr val="accent4"/>
                </a:solidFill>
              </a:rPr>
              <a:t>Voorrang</a:t>
            </a:r>
          </a:p>
        </p:txBody>
      </p:sp>
      <p:sp>
        <p:nvSpPr>
          <p:cNvPr id="29" name="Ovaal 28">
            <a:hlinkClick r:id="rId4" action="ppaction://hlinksldjump"/>
            <a:extLst>
              <a:ext uri="{FF2B5EF4-FFF2-40B4-BE49-F238E27FC236}">
                <a16:creationId xmlns:a16="http://schemas.microsoft.com/office/drawing/2014/main" id="{739F6CB4-0BE0-4689-80DE-F947F47ABEEB}"/>
              </a:ext>
            </a:extLst>
          </p:cNvPr>
          <p:cNvSpPr/>
          <p:nvPr/>
        </p:nvSpPr>
        <p:spPr>
          <a:xfrm>
            <a:off x="6244204" y="1352780"/>
            <a:ext cx="2340000" cy="1440000"/>
          </a:xfrm>
          <a:prstGeom prst="ellipse">
            <a:avLst/>
          </a:prstGeom>
          <a:solidFill>
            <a:schemeClr val="tx2">
              <a:lumMod val="40000"/>
              <a:lumOff val="60000"/>
            </a:schemeClr>
          </a:solidFill>
          <a:ln w="38100">
            <a:solidFill>
              <a:schemeClr val="accent4">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000">
                <a:solidFill>
                  <a:schemeClr val="accent4"/>
                </a:solidFill>
              </a:rPr>
              <a:t>Zichtbaarheid</a:t>
            </a:r>
          </a:p>
        </p:txBody>
      </p:sp>
      <p:sp>
        <p:nvSpPr>
          <p:cNvPr id="30" name="Ovaal 29">
            <a:hlinkClick r:id="rId5" action="ppaction://hlinksldjump"/>
            <a:extLst>
              <a:ext uri="{FF2B5EF4-FFF2-40B4-BE49-F238E27FC236}">
                <a16:creationId xmlns:a16="http://schemas.microsoft.com/office/drawing/2014/main" id="{44349619-B2EA-4458-9FF7-1A00D16B7A5D}"/>
              </a:ext>
            </a:extLst>
          </p:cNvPr>
          <p:cNvSpPr/>
          <p:nvPr/>
        </p:nvSpPr>
        <p:spPr>
          <a:xfrm>
            <a:off x="990600" y="2949993"/>
            <a:ext cx="2340000" cy="1440000"/>
          </a:xfrm>
          <a:prstGeom prst="ellipse">
            <a:avLst/>
          </a:prstGeom>
          <a:solidFill>
            <a:schemeClr val="tx2">
              <a:lumMod val="40000"/>
              <a:lumOff val="60000"/>
            </a:schemeClr>
          </a:solidFill>
          <a:ln w="38100">
            <a:solidFill>
              <a:schemeClr val="accent4">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000">
                <a:solidFill>
                  <a:schemeClr val="accent4"/>
                </a:solidFill>
              </a:rPr>
              <a:t>Gedrag</a:t>
            </a:r>
          </a:p>
        </p:txBody>
      </p:sp>
      <p:sp>
        <p:nvSpPr>
          <p:cNvPr id="31" name="Ovaal 30">
            <a:hlinkClick r:id="rId6" action="ppaction://hlinksldjump"/>
            <a:extLst>
              <a:ext uri="{FF2B5EF4-FFF2-40B4-BE49-F238E27FC236}">
                <a16:creationId xmlns:a16="http://schemas.microsoft.com/office/drawing/2014/main" id="{081CC362-2A08-4670-B997-3F87E0B9B7F7}"/>
              </a:ext>
            </a:extLst>
          </p:cNvPr>
          <p:cNvSpPr/>
          <p:nvPr/>
        </p:nvSpPr>
        <p:spPr>
          <a:xfrm>
            <a:off x="3617402" y="2947239"/>
            <a:ext cx="2340000" cy="1440000"/>
          </a:xfrm>
          <a:prstGeom prst="ellipse">
            <a:avLst/>
          </a:prstGeom>
          <a:solidFill>
            <a:schemeClr val="tx2">
              <a:lumMod val="40000"/>
              <a:lumOff val="60000"/>
            </a:schemeClr>
          </a:solidFill>
          <a:ln w="38100">
            <a:solidFill>
              <a:schemeClr val="accent4">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000">
                <a:solidFill>
                  <a:schemeClr val="accent4"/>
                </a:solidFill>
              </a:rPr>
              <a:t>Veiligheid</a:t>
            </a:r>
          </a:p>
        </p:txBody>
      </p:sp>
      <p:sp>
        <p:nvSpPr>
          <p:cNvPr id="32" name="Ovaal 31">
            <a:hlinkClick r:id="rId7" action="ppaction://hlinksldjump"/>
            <a:extLst>
              <a:ext uri="{FF2B5EF4-FFF2-40B4-BE49-F238E27FC236}">
                <a16:creationId xmlns:a16="http://schemas.microsoft.com/office/drawing/2014/main" id="{AAACA9F1-79A1-43E2-B7BD-1354833AB269}"/>
              </a:ext>
            </a:extLst>
          </p:cNvPr>
          <p:cNvSpPr/>
          <p:nvPr/>
        </p:nvSpPr>
        <p:spPr>
          <a:xfrm>
            <a:off x="6283287" y="2947239"/>
            <a:ext cx="2340000" cy="1440000"/>
          </a:xfrm>
          <a:prstGeom prst="ellipse">
            <a:avLst/>
          </a:prstGeom>
          <a:solidFill>
            <a:schemeClr val="tx2">
              <a:lumMod val="40000"/>
              <a:lumOff val="60000"/>
            </a:schemeClr>
          </a:solidFill>
          <a:ln w="38100">
            <a:solidFill>
              <a:schemeClr val="accent4">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000">
                <a:solidFill>
                  <a:schemeClr val="accent4"/>
                </a:solidFill>
              </a:rPr>
              <a:t>Plaats op de weg</a:t>
            </a:r>
          </a:p>
        </p:txBody>
      </p:sp>
      <p:sp>
        <p:nvSpPr>
          <p:cNvPr id="38" name="Ovaal 37">
            <a:hlinkClick r:id="rId8" action="ppaction://hlinksldjump"/>
            <a:extLst>
              <a:ext uri="{FF2B5EF4-FFF2-40B4-BE49-F238E27FC236}">
                <a16:creationId xmlns:a16="http://schemas.microsoft.com/office/drawing/2014/main" id="{7B540991-5B57-4813-B8E0-2C52F5FDFC3F}"/>
              </a:ext>
            </a:extLst>
          </p:cNvPr>
          <p:cNvSpPr/>
          <p:nvPr/>
        </p:nvSpPr>
        <p:spPr>
          <a:xfrm>
            <a:off x="990600" y="4547206"/>
            <a:ext cx="2340000" cy="1440000"/>
          </a:xfrm>
          <a:prstGeom prst="ellipse">
            <a:avLst/>
          </a:prstGeom>
          <a:solidFill>
            <a:schemeClr val="tx2">
              <a:lumMod val="40000"/>
              <a:lumOff val="60000"/>
            </a:schemeClr>
          </a:solidFill>
          <a:ln w="38100">
            <a:solidFill>
              <a:schemeClr val="accent4">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000" err="1">
                <a:solidFill>
                  <a:schemeClr val="accent4"/>
                </a:solidFill>
              </a:rPr>
              <a:t>Verkeers-borden</a:t>
            </a:r>
            <a:endParaRPr lang="nl-NL" sz="2000">
              <a:solidFill>
                <a:schemeClr val="accent4"/>
              </a:solidFill>
            </a:endParaRPr>
          </a:p>
        </p:txBody>
      </p:sp>
      <p:sp>
        <p:nvSpPr>
          <p:cNvPr id="39" name="Ovaal 38">
            <a:hlinkClick r:id="rId9" action="ppaction://hlinksldjump"/>
            <a:extLst>
              <a:ext uri="{FF2B5EF4-FFF2-40B4-BE49-F238E27FC236}">
                <a16:creationId xmlns:a16="http://schemas.microsoft.com/office/drawing/2014/main" id="{54A0E70C-A890-4562-AF68-E2B7DC504E09}"/>
              </a:ext>
            </a:extLst>
          </p:cNvPr>
          <p:cNvSpPr/>
          <p:nvPr/>
        </p:nvSpPr>
        <p:spPr>
          <a:xfrm>
            <a:off x="3617488" y="4615300"/>
            <a:ext cx="2340000" cy="1440000"/>
          </a:xfrm>
          <a:prstGeom prst="ellipse">
            <a:avLst/>
          </a:prstGeom>
          <a:solidFill>
            <a:schemeClr val="tx2">
              <a:lumMod val="40000"/>
              <a:lumOff val="60000"/>
            </a:schemeClr>
          </a:solidFill>
          <a:ln w="38100">
            <a:solidFill>
              <a:schemeClr val="accent4">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000">
                <a:solidFill>
                  <a:schemeClr val="accent4"/>
                </a:solidFill>
              </a:rPr>
              <a:t>Verkeers-</a:t>
            </a:r>
          </a:p>
          <a:p>
            <a:pPr algn="ctr"/>
            <a:r>
              <a:rPr lang="nl-NL" sz="2000">
                <a:solidFill>
                  <a:schemeClr val="accent4"/>
                </a:solidFill>
              </a:rPr>
              <a:t>lichten</a:t>
            </a:r>
          </a:p>
        </p:txBody>
      </p:sp>
      <p:sp>
        <p:nvSpPr>
          <p:cNvPr id="40" name="Ovaal 39">
            <a:hlinkClick r:id="rId10" action="ppaction://hlinksldjump"/>
            <a:extLst>
              <a:ext uri="{FF2B5EF4-FFF2-40B4-BE49-F238E27FC236}">
                <a16:creationId xmlns:a16="http://schemas.microsoft.com/office/drawing/2014/main" id="{6F95E37F-8C2B-4A97-A08B-DFC52D0E6FEE}"/>
              </a:ext>
            </a:extLst>
          </p:cNvPr>
          <p:cNvSpPr/>
          <p:nvPr/>
        </p:nvSpPr>
        <p:spPr>
          <a:xfrm>
            <a:off x="6244204" y="4541698"/>
            <a:ext cx="2442596" cy="1440000"/>
          </a:xfrm>
          <a:prstGeom prst="ellipse">
            <a:avLst/>
          </a:prstGeom>
          <a:solidFill>
            <a:schemeClr val="tx2">
              <a:lumMod val="40000"/>
              <a:lumOff val="60000"/>
            </a:schemeClr>
          </a:solidFill>
          <a:ln w="38100">
            <a:solidFill>
              <a:schemeClr val="accent4">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000" err="1">
                <a:solidFill>
                  <a:schemeClr val="accent4"/>
                </a:solidFill>
              </a:rPr>
              <a:t>Verkeers-tekens</a:t>
            </a:r>
            <a:endParaRPr lang="nl-NL" sz="2000">
              <a:solidFill>
                <a:schemeClr val="accent4"/>
              </a:solidFill>
            </a:endParaRPr>
          </a:p>
        </p:txBody>
      </p:sp>
    </p:spTree>
    <p:extLst>
      <p:ext uri="{BB962C8B-B14F-4D97-AF65-F5344CB8AC3E}">
        <p14:creationId xmlns:p14="http://schemas.microsoft.com/office/powerpoint/2010/main" val="472508425"/>
      </p:ext>
    </p:extLst>
  </p:cSld>
  <p:clrMapOvr>
    <a:masterClrMapping/>
  </p:clrMapOvr>
  <p:transition advClick="0">
    <p:push/>
  </p:transition>
  <p:timing>
    <p:tnLst>
      <p:par>
        <p:cTn id="1" dur="indefinite" restart="never" nodeType="tmRoot">
          <p:childTnLst>
            <p:seq concurrent="1" nextAc="seek">
              <p:cTn id="2" restart="whenNotActive" fill="hold" evtFilter="cancelBubble" nodeType="interactiveSeq">
                <p:stCondLst>
                  <p:cond evt="onClick" delay="0">
                    <p:tgtEl>
                      <p:spTgt spid="16"/>
                    </p:tgtEl>
                  </p:cond>
                </p:stCondLst>
                <p:endSync evt="end" delay="0">
                  <p:rtn val="all"/>
                </p:endSync>
                <p:childTnLst>
                  <p:par>
                    <p:cTn id="3" fill="hold">
                      <p:stCondLst>
                        <p:cond delay="0"/>
                      </p:stCondLst>
                      <p:childTnLst>
                        <p:par>
                          <p:cTn id="4" fill="hold">
                            <p:stCondLst>
                              <p:cond delay="0"/>
                            </p:stCondLst>
                            <p:childTnLst>
                              <p:par>
                                <p:cTn id="5" presetID="6" presetClass="exit" presetSubtype="32" fill="hold" grpId="0" nodeType="clickEffect">
                                  <p:stCondLst>
                                    <p:cond delay="0"/>
                                  </p:stCondLst>
                                  <p:childTnLst>
                                    <p:animEffect transition="out" filter="circle(out)">
                                      <p:cBhvr>
                                        <p:cTn id="6" dur="2000"/>
                                        <p:tgtEl>
                                          <p:spTgt spid="16"/>
                                        </p:tgtEl>
                                      </p:cBhvr>
                                    </p:animEffect>
                                    <p:set>
                                      <p:cBhvr>
                                        <p:cTn id="7" dur="1" fill="hold">
                                          <p:stCondLst>
                                            <p:cond delay="19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8" restart="whenNotActive" fill="hold" evtFilter="cancelBubble" nodeType="interactiveSeq">
                <p:stCondLst>
                  <p:cond evt="onClick" delay="0">
                    <p:tgtEl>
                      <p:spTgt spid="28"/>
                    </p:tgtEl>
                  </p:cond>
                </p:stCondLst>
                <p:endSync evt="end" delay="0">
                  <p:rtn val="all"/>
                </p:endSync>
                <p:childTnLst>
                  <p:par>
                    <p:cTn id="9" fill="hold">
                      <p:stCondLst>
                        <p:cond delay="0"/>
                      </p:stCondLst>
                      <p:childTnLst>
                        <p:par>
                          <p:cTn id="10" fill="hold">
                            <p:stCondLst>
                              <p:cond delay="0"/>
                            </p:stCondLst>
                            <p:childTnLst>
                              <p:par>
                                <p:cTn id="11" presetID="6" presetClass="exit" presetSubtype="32" fill="hold" grpId="0" nodeType="clickEffect">
                                  <p:stCondLst>
                                    <p:cond delay="0"/>
                                  </p:stCondLst>
                                  <p:childTnLst>
                                    <p:animEffect transition="out" filter="circle(out)">
                                      <p:cBhvr>
                                        <p:cTn id="12" dur="2000"/>
                                        <p:tgtEl>
                                          <p:spTgt spid="28"/>
                                        </p:tgtEl>
                                      </p:cBhvr>
                                    </p:animEffect>
                                    <p:set>
                                      <p:cBhvr>
                                        <p:cTn id="13" dur="1" fill="hold">
                                          <p:stCondLst>
                                            <p:cond delay="1999"/>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28"/>
                  </p:tgtEl>
                </p:cond>
              </p:nextCondLst>
            </p:seq>
            <p:seq concurrent="1" nextAc="seek">
              <p:cTn id="14" restart="whenNotActive" fill="hold" evtFilter="cancelBubble" nodeType="interactiveSeq">
                <p:stCondLst>
                  <p:cond evt="onClick" delay="0">
                    <p:tgtEl>
                      <p:spTgt spid="29"/>
                    </p:tgtEl>
                  </p:cond>
                </p:stCondLst>
                <p:endSync evt="end" delay="0">
                  <p:rtn val="all"/>
                </p:endSync>
                <p:childTnLst>
                  <p:par>
                    <p:cTn id="15" fill="hold">
                      <p:stCondLst>
                        <p:cond delay="0"/>
                      </p:stCondLst>
                      <p:childTnLst>
                        <p:par>
                          <p:cTn id="16" fill="hold">
                            <p:stCondLst>
                              <p:cond delay="0"/>
                            </p:stCondLst>
                            <p:childTnLst>
                              <p:par>
                                <p:cTn id="17" presetID="6" presetClass="exit" presetSubtype="32" fill="hold" grpId="0" nodeType="clickEffect">
                                  <p:stCondLst>
                                    <p:cond delay="0"/>
                                  </p:stCondLst>
                                  <p:childTnLst>
                                    <p:animEffect transition="out" filter="circle(out)">
                                      <p:cBhvr>
                                        <p:cTn id="18" dur="2000"/>
                                        <p:tgtEl>
                                          <p:spTgt spid="29"/>
                                        </p:tgtEl>
                                      </p:cBhvr>
                                    </p:animEffect>
                                    <p:set>
                                      <p:cBhvr>
                                        <p:cTn id="19" dur="1" fill="hold">
                                          <p:stCondLst>
                                            <p:cond delay="1999"/>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29"/>
                  </p:tgtEl>
                </p:cond>
              </p:nextCondLst>
            </p:seq>
            <p:seq concurrent="1" nextAc="seek">
              <p:cTn id="20" restart="whenNotActive" fill="hold" evtFilter="cancelBubble" nodeType="interactiveSeq">
                <p:stCondLst>
                  <p:cond evt="onClick" delay="0">
                    <p:tgtEl>
                      <p:spTgt spid="30"/>
                    </p:tgtEl>
                  </p:cond>
                </p:stCondLst>
                <p:endSync evt="end" delay="0">
                  <p:rtn val="all"/>
                </p:endSync>
                <p:childTnLst>
                  <p:par>
                    <p:cTn id="21" fill="hold">
                      <p:stCondLst>
                        <p:cond delay="0"/>
                      </p:stCondLst>
                      <p:childTnLst>
                        <p:par>
                          <p:cTn id="22" fill="hold">
                            <p:stCondLst>
                              <p:cond delay="0"/>
                            </p:stCondLst>
                            <p:childTnLst>
                              <p:par>
                                <p:cTn id="23" presetID="6" presetClass="exit" presetSubtype="32" fill="hold" grpId="0" nodeType="clickEffect">
                                  <p:stCondLst>
                                    <p:cond delay="0"/>
                                  </p:stCondLst>
                                  <p:childTnLst>
                                    <p:animEffect transition="out" filter="circle(out)">
                                      <p:cBhvr>
                                        <p:cTn id="24" dur="2000"/>
                                        <p:tgtEl>
                                          <p:spTgt spid="30"/>
                                        </p:tgtEl>
                                      </p:cBhvr>
                                    </p:animEffect>
                                    <p:set>
                                      <p:cBhvr>
                                        <p:cTn id="25" dur="1" fill="hold">
                                          <p:stCondLst>
                                            <p:cond delay="1999"/>
                                          </p:stCondLst>
                                        </p:cTn>
                                        <p:tgtEl>
                                          <p:spTgt spid="30"/>
                                        </p:tgtEl>
                                        <p:attrNameLst>
                                          <p:attrName>style.visibility</p:attrName>
                                        </p:attrNameLst>
                                      </p:cBhvr>
                                      <p:to>
                                        <p:strVal val="hidden"/>
                                      </p:to>
                                    </p:set>
                                  </p:childTnLst>
                                </p:cTn>
                              </p:par>
                            </p:childTnLst>
                          </p:cTn>
                        </p:par>
                      </p:childTnLst>
                    </p:cTn>
                  </p:par>
                </p:childTnLst>
              </p:cTn>
              <p:nextCondLst>
                <p:cond evt="onClick" delay="0">
                  <p:tgtEl>
                    <p:spTgt spid="30"/>
                  </p:tgtEl>
                </p:cond>
              </p:nextCondLst>
            </p:seq>
            <p:seq concurrent="1" nextAc="seek">
              <p:cTn id="26" restart="whenNotActive" fill="hold" evtFilter="cancelBubble" nodeType="interactiveSeq">
                <p:stCondLst>
                  <p:cond evt="onClick" delay="0">
                    <p:tgtEl>
                      <p:spTgt spid="31"/>
                    </p:tgtEl>
                  </p:cond>
                </p:stCondLst>
                <p:endSync evt="end" delay="0">
                  <p:rtn val="all"/>
                </p:endSync>
                <p:childTnLst>
                  <p:par>
                    <p:cTn id="27" fill="hold">
                      <p:stCondLst>
                        <p:cond delay="0"/>
                      </p:stCondLst>
                      <p:childTnLst>
                        <p:par>
                          <p:cTn id="28" fill="hold">
                            <p:stCondLst>
                              <p:cond delay="0"/>
                            </p:stCondLst>
                            <p:childTnLst>
                              <p:par>
                                <p:cTn id="29" presetID="6" presetClass="exit" presetSubtype="32" fill="hold" grpId="0" nodeType="clickEffect">
                                  <p:stCondLst>
                                    <p:cond delay="0"/>
                                  </p:stCondLst>
                                  <p:childTnLst>
                                    <p:animEffect transition="out" filter="circle(out)">
                                      <p:cBhvr>
                                        <p:cTn id="30" dur="2000"/>
                                        <p:tgtEl>
                                          <p:spTgt spid="31"/>
                                        </p:tgtEl>
                                      </p:cBhvr>
                                    </p:animEffect>
                                    <p:set>
                                      <p:cBhvr>
                                        <p:cTn id="31" dur="1" fill="hold">
                                          <p:stCondLst>
                                            <p:cond delay="19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1"/>
                  </p:tgtEl>
                </p:cond>
              </p:nextCondLst>
            </p:seq>
            <p:seq concurrent="1" nextAc="seek">
              <p:cTn id="32" restart="whenNotActive" fill="hold" evtFilter="cancelBubble" nodeType="interactiveSeq">
                <p:stCondLst>
                  <p:cond evt="onClick" delay="0">
                    <p:tgtEl>
                      <p:spTgt spid="32"/>
                    </p:tgtEl>
                  </p:cond>
                </p:stCondLst>
                <p:endSync evt="end" delay="0">
                  <p:rtn val="all"/>
                </p:endSync>
                <p:childTnLst>
                  <p:par>
                    <p:cTn id="33" fill="hold">
                      <p:stCondLst>
                        <p:cond delay="0"/>
                      </p:stCondLst>
                      <p:childTnLst>
                        <p:par>
                          <p:cTn id="34" fill="hold">
                            <p:stCondLst>
                              <p:cond delay="0"/>
                            </p:stCondLst>
                            <p:childTnLst>
                              <p:par>
                                <p:cTn id="35" presetID="6" presetClass="exit" presetSubtype="32" fill="hold" grpId="0" nodeType="clickEffect">
                                  <p:stCondLst>
                                    <p:cond delay="0"/>
                                  </p:stCondLst>
                                  <p:childTnLst>
                                    <p:animEffect transition="out" filter="circle(out)">
                                      <p:cBhvr>
                                        <p:cTn id="36" dur="2000"/>
                                        <p:tgtEl>
                                          <p:spTgt spid="32"/>
                                        </p:tgtEl>
                                      </p:cBhvr>
                                    </p:animEffect>
                                    <p:set>
                                      <p:cBhvr>
                                        <p:cTn id="37" dur="1" fill="hold">
                                          <p:stCondLst>
                                            <p:cond delay="1999"/>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32"/>
                  </p:tgtEl>
                </p:cond>
              </p:nextCondLst>
            </p:seq>
            <p:seq concurrent="1" nextAc="seek">
              <p:cTn id="38" restart="whenNotActive" fill="hold" evtFilter="cancelBubble" nodeType="interactiveSeq">
                <p:stCondLst>
                  <p:cond evt="onClick" delay="0">
                    <p:tgtEl>
                      <p:spTgt spid="38"/>
                    </p:tgtEl>
                  </p:cond>
                </p:stCondLst>
                <p:endSync evt="end" delay="0">
                  <p:rtn val="all"/>
                </p:endSync>
                <p:childTnLst>
                  <p:par>
                    <p:cTn id="39" fill="hold">
                      <p:stCondLst>
                        <p:cond delay="0"/>
                      </p:stCondLst>
                      <p:childTnLst>
                        <p:par>
                          <p:cTn id="40" fill="hold">
                            <p:stCondLst>
                              <p:cond delay="0"/>
                            </p:stCondLst>
                            <p:childTnLst>
                              <p:par>
                                <p:cTn id="41" presetID="6" presetClass="exit" presetSubtype="32" fill="hold" grpId="0" nodeType="clickEffect">
                                  <p:stCondLst>
                                    <p:cond delay="0"/>
                                  </p:stCondLst>
                                  <p:childTnLst>
                                    <p:animEffect transition="out" filter="circle(out)">
                                      <p:cBhvr>
                                        <p:cTn id="42" dur="2000"/>
                                        <p:tgtEl>
                                          <p:spTgt spid="38"/>
                                        </p:tgtEl>
                                      </p:cBhvr>
                                    </p:animEffect>
                                    <p:set>
                                      <p:cBhvr>
                                        <p:cTn id="43" dur="1" fill="hold">
                                          <p:stCondLst>
                                            <p:cond delay="1999"/>
                                          </p:stCondLst>
                                        </p:cTn>
                                        <p:tgtEl>
                                          <p:spTgt spid="38"/>
                                        </p:tgtEl>
                                        <p:attrNameLst>
                                          <p:attrName>style.visibility</p:attrName>
                                        </p:attrNameLst>
                                      </p:cBhvr>
                                      <p:to>
                                        <p:strVal val="hidden"/>
                                      </p:to>
                                    </p:set>
                                  </p:childTnLst>
                                </p:cTn>
                              </p:par>
                            </p:childTnLst>
                          </p:cTn>
                        </p:par>
                      </p:childTnLst>
                    </p:cTn>
                  </p:par>
                </p:childTnLst>
              </p:cTn>
              <p:nextCondLst>
                <p:cond evt="onClick" delay="0">
                  <p:tgtEl>
                    <p:spTgt spid="38"/>
                  </p:tgtEl>
                </p:cond>
              </p:nextCondLst>
            </p:seq>
            <p:seq concurrent="1" nextAc="seek">
              <p:cTn id="44" restart="whenNotActive" fill="hold" evtFilter="cancelBubble" nodeType="interactiveSeq">
                <p:stCondLst>
                  <p:cond evt="onClick" delay="0">
                    <p:tgtEl>
                      <p:spTgt spid="39"/>
                    </p:tgtEl>
                  </p:cond>
                </p:stCondLst>
                <p:endSync evt="end" delay="0">
                  <p:rtn val="all"/>
                </p:endSync>
                <p:childTnLst>
                  <p:par>
                    <p:cTn id="45" fill="hold">
                      <p:stCondLst>
                        <p:cond delay="0"/>
                      </p:stCondLst>
                      <p:childTnLst>
                        <p:par>
                          <p:cTn id="46" fill="hold">
                            <p:stCondLst>
                              <p:cond delay="0"/>
                            </p:stCondLst>
                            <p:childTnLst>
                              <p:par>
                                <p:cTn id="47" presetID="6" presetClass="exit" presetSubtype="32" fill="hold" grpId="0" nodeType="clickEffect">
                                  <p:stCondLst>
                                    <p:cond delay="0"/>
                                  </p:stCondLst>
                                  <p:childTnLst>
                                    <p:animEffect transition="out" filter="circle(out)">
                                      <p:cBhvr>
                                        <p:cTn id="48" dur="2000"/>
                                        <p:tgtEl>
                                          <p:spTgt spid="39"/>
                                        </p:tgtEl>
                                      </p:cBhvr>
                                    </p:animEffect>
                                    <p:set>
                                      <p:cBhvr>
                                        <p:cTn id="49" dur="1" fill="hold">
                                          <p:stCondLst>
                                            <p:cond delay="1999"/>
                                          </p:stCondLst>
                                        </p:cTn>
                                        <p:tgtEl>
                                          <p:spTgt spid="39"/>
                                        </p:tgtEl>
                                        <p:attrNameLst>
                                          <p:attrName>style.visibility</p:attrName>
                                        </p:attrNameLst>
                                      </p:cBhvr>
                                      <p:to>
                                        <p:strVal val="hidden"/>
                                      </p:to>
                                    </p:set>
                                  </p:childTnLst>
                                </p:cTn>
                              </p:par>
                            </p:childTnLst>
                          </p:cTn>
                        </p:par>
                      </p:childTnLst>
                    </p:cTn>
                  </p:par>
                </p:childTnLst>
              </p:cTn>
              <p:nextCondLst>
                <p:cond evt="onClick" delay="0">
                  <p:tgtEl>
                    <p:spTgt spid="39"/>
                  </p:tgtEl>
                </p:cond>
              </p:nextCondLst>
            </p:seq>
            <p:seq concurrent="1" nextAc="seek">
              <p:cTn id="50" restart="whenNotActive" fill="hold" evtFilter="cancelBubble" nodeType="interactiveSeq">
                <p:stCondLst>
                  <p:cond evt="onClick" delay="0">
                    <p:tgtEl>
                      <p:spTgt spid="40"/>
                    </p:tgtEl>
                  </p:cond>
                </p:stCondLst>
                <p:endSync evt="end" delay="0">
                  <p:rtn val="all"/>
                </p:endSync>
                <p:childTnLst>
                  <p:par>
                    <p:cTn id="51" fill="hold">
                      <p:stCondLst>
                        <p:cond delay="0"/>
                      </p:stCondLst>
                      <p:childTnLst>
                        <p:par>
                          <p:cTn id="52" fill="hold">
                            <p:stCondLst>
                              <p:cond delay="0"/>
                            </p:stCondLst>
                            <p:childTnLst>
                              <p:par>
                                <p:cTn id="53" presetID="6" presetClass="exit" presetSubtype="32" fill="hold" grpId="0" nodeType="clickEffect">
                                  <p:stCondLst>
                                    <p:cond delay="0"/>
                                  </p:stCondLst>
                                  <p:childTnLst>
                                    <p:animEffect transition="out" filter="circle(out)">
                                      <p:cBhvr>
                                        <p:cTn id="54" dur="2000"/>
                                        <p:tgtEl>
                                          <p:spTgt spid="40"/>
                                        </p:tgtEl>
                                      </p:cBhvr>
                                    </p:animEffect>
                                    <p:set>
                                      <p:cBhvr>
                                        <p:cTn id="55" dur="1" fill="hold">
                                          <p:stCondLst>
                                            <p:cond delay="1999"/>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40"/>
                  </p:tgtEl>
                </p:cond>
              </p:nextCondLst>
            </p:seq>
          </p:childTnLst>
        </p:cTn>
      </p:par>
    </p:tnLst>
    <p:bldLst>
      <p:bldP spid="16" grpId="0" animBg="1"/>
      <p:bldP spid="28" grpId="0" animBg="1"/>
      <p:bldP spid="29" grpId="0" animBg="1"/>
      <p:bldP spid="30" grpId="0" animBg="1"/>
      <p:bldP spid="31" grpId="0" animBg="1"/>
      <p:bldP spid="32" grpId="0" animBg="1"/>
      <p:bldP spid="38" grpId="0" animBg="1"/>
      <p:bldP spid="39" grpId="0" animBg="1"/>
      <p:bldP spid="4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err="1"/>
              <a:t>oversteken</a:t>
            </a:r>
            <a:endParaRPr lang="en-US"/>
          </a:p>
        </p:txBody>
      </p:sp>
      <p:sp>
        <p:nvSpPr>
          <p:cNvPr id="7" name="Afgeronde rechthoek 2">
            <a:hlinkClick r:id="rId2" action="ppaction://hlinksldjump"/>
            <a:extLst>
              <a:ext uri="{FF2B5EF4-FFF2-40B4-BE49-F238E27FC236}">
                <a16:creationId xmlns:a16="http://schemas.microsoft.com/office/drawing/2014/main" id="{4A0D82E4-828F-478B-AE47-5A389E20B17C}"/>
              </a:ext>
            </a:extLst>
          </p:cNvPr>
          <p:cNvSpPr/>
          <p:nvPr/>
        </p:nvSpPr>
        <p:spPr>
          <a:xfrm>
            <a:off x="1413868" y="2663726"/>
            <a:ext cx="2880320" cy="1152128"/>
          </a:xfrm>
          <a:prstGeom prst="roundRect">
            <a:avLst/>
          </a:prstGeom>
          <a:solidFill>
            <a:schemeClr val="accent1">
              <a:lumMod val="40000"/>
              <a:lumOff val="60000"/>
            </a:schemeClr>
          </a:solidFill>
          <a:ln w="76200">
            <a:solidFill>
              <a:schemeClr val="accent4">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800">
                <a:solidFill>
                  <a:schemeClr val="accent4"/>
                </a:solidFill>
              </a:rPr>
              <a:t>makkelijk</a:t>
            </a:r>
            <a:endParaRPr lang="nl-NL">
              <a:solidFill>
                <a:schemeClr val="accent4"/>
              </a:solidFill>
            </a:endParaRPr>
          </a:p>
        </p:txBody>
      </p:sp>
      <p:sp>
        <p:nvSpPr>
          <p:cNvPr id="8" name="Afgeronde rechthoek 3">
            <a:hlinkClick r:id="rId3" action="ppaction://hlinksldjump"/>
            <a:extLst>
              <a:ext uri="{FF2B5EF4-FFF2-40B4-BE49-F238E27FC236}">
                <a16:creationId xmlns:a16="http://schemas.microsoft.com/office/drawing/2014/main" id="{3A481424-577B-48BC-BE5C-B3D817CA9640}"/>
              </a:ext>
            </a:extLst>
          </p:cNvPr>
          <p:cNvSpPr/>
          <p:nvPr/>
        </p:nvSpPr>
        <p:spPr>
          <a:xfrm>
            <a:off x="4942260" y="2663726"/>
            <a:ext cx="2880320" cy="1152128"/>
          </a:xfrm>
          <a:prstGeom prst="roundRect">
            <a:avLst/>
          </a:prstGeom>
          <a:solidFill>
            <a:schemeClr val="accent4">
              <a:lumMod val="20000"/>
              <a:lumOff val="80000"/>
            </a:schemeClr>
          </a:solidFill>
          <a:ln w="76200">
            <a:solidFill>
              <a:schemeClr val="tx2">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800">
                <a:solidFill>
                  <a:schemeClr val="accent4"/>
                </a:solidFill>
              </a:rPr>
              <a:t>moeilijk</a:t>
            </a:r>
            <a:endParaRPr lang="nl-NL">
              <a:solidFill>
                <a:schemeClr val="accent4"/>
              </a:solidFill>
            </a:endParaRPr>
          </a:p>
        </p:txBody>
      </p:sp>
    </p:spTree>
  </p:cSld>
  <p:clrMapOvr>
    <a:masterClrMapping/>
  </p:clrMapOvr>
  <p:transition advClick="0">
    <p:push/>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B8E2D0-307D-46DB-9E33-03FB2F645406}"/>
              </a:ext>
            </a:extLst>
          </p:cNvPr>
          <p:cNvSpPr>
            <a:spLocks noGrp="1"/>
          </p:cNvSpPr>
          <p:nvPr>
            <p:ph type="title"/>
          </p:nvPr>
        </p:nvSpPr>
        <p:spPr/>
        <p:txBody>
          <a:bodyPr/>
          <a:lstStyle/>
          <a:p>
            <a:r>
              <a:rPr lang="nl-NL"/>
              <a:t>oversteken - makkelijk</a:t>
            </a:r>
            <a:endParaRPr lang="nl-BE"/>
          </a:p>
        </p:txBody>
      </p:sp>
      <p:sp>
        <p:nvSpPr>
          <p:cNvPr id="3" name="Tijdelijke aanduiding voor inhoud 2">
            <a:extLst>
              <a:ext uri="{FF2B5EF4-FFF2-40B4-BE49-F238E27FC236}">
                <a16:creationId xmlns:a16="http://schemas.microsoft.com/office/drawing/2014/main" id="{2592A232-D2B8-45B0-87CD-80888822564A}"/>
              </a:ext>
            </a:extLst>
          </p:cNvPr>
          <p:cNvSpPr>
            <a:spLocks noGrp="1"/>
          </p:cNvSpPr>
          <p:nvPr>
            <p:ph idx="1"/>
          </p:nvPr>
        </p:nvSpPr>
        <p:spPr>
          <a:xfrm>
            <a:off x="975077" y="1208015"/>
            <a:ext cx="7696200" cy="4685447"/>
          </a:xfrm>
        </p:spPr>
        <p:txBody>
          <a:bodyPr vert="horz" lIns="91440" tIns="45720" rIns="91440" bIns="45720" rtlCol="0" anchor="t">
            <a:normAutofit/>
          </a:bodyPr>
          <a:lstStyle/>
          <a:p>
            <a:pPr indent="0">
              <a:buNone/>
            </a:pPr>
            <a:r>
              <a:rPr lang="nl-NL"/>
              <a:t>Als het licht op groen staat, mag je oversteken. Wat kan je het best doen tijdens het oversteken?</a:t>
            </a:r>
          </a:p>
          <a:p>
            <a:pPr marL="1233805" lvl="1" indent="-514350">
              <a:buFont typeface="+mj-lt"/>
              <a:buAutoNum type="alphaUcPeriod"/>
            </a:pPr>
            <a:r>
              <a:rPr lang="nl-NL"/>
              <a:t>Ik kijk recht vooruit.</a:t>
            </a:r>
            <a:endParaRPr lang="nl-NL">
              <a:cs typeface="Calibri"/>
            </a:endParaRPr>
          </a:p>
          <a:p>
            <a:pPr marL="1233805" lvl="1" indent="-514350">
              <a:buFont typeface="+mj-lt"/>
              <a:buAutoNum type="alphaUcPeriod"/>
            </a:pPr>
            <a:r>
              <a:rPr lang="nl-NL"/>
              <a:t>Ik steek zo snel mogelijk over.</a:t>
            </a:r>
            <a:endParaRPr lang="nl-NL">
              <a:cs typeface="Calibri"/>
            </a:endParaRPr>
          </a:p>
          <a:p>
            <a:pPr marL="1233805" lvl="1" indent="-514350">
              <a:buFont typeface="+mj-lt"/>
              <a:buAutoNum type="alphaUcPeriod"/>
            </a:pPr>
            <a:r>
              <a:rPr lang="nl-NL"/>
              <a:t>Ik kijk nog eens goed naar links en rechts.</a:t>
            </a:r>
            <a:endParaRPr lang="nl-NL">
              <a:cs typeface="Calibri"/>
            </a:endParaRPr>
          </a:p>
          <a:p>
            <a:pPr indent="0">
              <a:buNone/>
            </a:pPr>
            <a:endParaRPr lang="nl-NL"/>
          </a:p>
        </p:txBody>
      </p:sp>
      <p:sp>
        <p:nvSpPr>
          <p:cNvPr id="9" name="Vermenigvuldigingsteken 8">
            <a:hlinkClick r:id="rId2" action="ppaction://hlinksldjump"/>
            <a:extLst>
              <a:ext uri="{FF2B5EF4-FFF2-40B4-BE49-F238E27FC236}">
                <a16:creationId xmlns:a16="http://schemas.microsoft.com/office/drawing/2014/main" id="{6275D523-4F5F-4580-BCD3-72F08CD9FF53}"/>
              </a:ext>
            </a:extLst>
          </p:cNvPr>
          <p:cNvSpPr/>
          <p:nvPr/>
        </p:nvSpPr>
        <p:spPr>
          <a:xfrm>
            <a:off x="7774280" y="343228"/>
            <a:ext cx="1132008" cy="1069554"/>
          </a:xfrm>
          <a:prstGeom prst="mathMultiply">
            <a:avLst/>
          </a:prstGeom>
          <a:noFill/>
          <a:ln w="1905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r>
              <a:rPr lang="nl-NL" sz="1200" b="1"/>
              <a:t>joker</a:t>
            </a:r>
            <a:endParaRPr lang="nl-BE" sz="1200" b="1"/>
          </a:p>
        </p:txBody>
      </p:sp>
      <p:pic>
        <p:nvPicPr>
          <p:cNvPr id="7" name="Picture 4">
            <a:extLst>
              <a:ext uri="{FF2B5EF4-FFF2-40B4-BE49-F238E27FC236}">
                <a16:creationId xmlns:a16="http://schemas.microsoft.com/office/drawing/2014/main" id="{A5E51E6F-D978-469F-8FA0-EA9D4EC8231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288484" y="4093931"/>
            <a:ext cx="2923445" cy="1946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4251050"/>
      </p:ext>
    </p:extLst>
  </p:cSld>
  <p:clrMapOvr>
    <a:masterClrMapping/>
  </p:clrMapOvr>
  <p:transition>
    <p:push/>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8E5DED9-3AF9-487A-949E-546FD30FE43B}"/>
              </a:ext>
            </a:extLst>
          </p:cNvPr>
          <p:cNvSpPr>
            <a:spLocks noGrp="1"/>
          </p:cNvSpPr>
          <p:nvPr>
            <p:ph idx="1"/>
          </p:nvPr>
        </p:nvSpPr>
        <p:spPr>
          <a:xfrm>
            <a:off x="990600" y="3429000"/>
            <a:ext cx="7696200" cy="2425701"/>
          </a:xfrm>
        </p:spPr>
        <p:txBody>
          <a:bodyPr vert="horz" lIns="91440" tIns="45720" rIns="91440" bIns="45720" rtlCol="0" anchor="t">
            <a:normAutofit/>
          </a:bodyPr>
          <a:lstStyle/>
          <a:p>
            <a:pPr indent="0">
              <a:buNone/>
            </a:pPr>
            <a:r>
              <a:rPr lang="nl-NL" sz="2800">
                <a:solidFill>
                  <a:schemeClr val="accent4"/>
                </a:solidFill>
              </a:rPr>
              <a:t>Let vooral op het verkeer tijdens het oversteken, ook al heb je groen en stap je op een zebrapad. Je bent immers nooit zeker van wat andere weggebruikers doen.</a:t>
            </a:r>
            <a:endParaRPr lang="nl-BE" sz="2800">
              <a:solidFill>
                <a:schemeClr val="accent4"/>
              </a:solidFill>
            </a:endParaRPr>
          </a:p>
        </p:txBody>
      </p:sp>
      <p:sp>
        <p:nvSpPr>
          <p:cNvPr id="6" name="PIJL-LINKS 3">
            <a:hlinkClick r:id="rId2" action="ppaction://hlinksldjump"/>
            <a:extLst>
              <a:ext uri="{FF2B5EF4-FFF2-40B4-BE49-F238E27FC236}">
                <a16:creationId xmlns:a16="http://schemas.microsoft.com/office/drawing/2014/main" id="{F7537932-C95A-4FC4-A309-6CF6BC5ED739}"/>
              </a:ext>
            </a:extLst>
          </p:cNvPr>
          <p:cNvSpPr/>
          <p:nvPr/>
        </p:nvSpPr>
        <p:spPr>
          <a:xfrm>
            <a:off x="2823323" y="5189140"/>
            <a:ext cx="3329573" cy="792088"/>
          </a:xfrm>
          <a:prstGeom prst="lef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nl-NL" sz="2000" b="1">
                <a:solidFill>
                  <a:schemeClr val="accent4"/>
                </a:solidFill>
              </a:rPr>
              <a:t>Terug naar de categorieën</a:t>
            </a:r>
            <a:endParaRPr lang="nl-NL" sz="2400" b="1">
              <a:solidFill>
                <a:schemeClr val="accent4"/>
              </a:solidFill>
            </a:endParaRPr>
          </a:p>
        </p:txBody>
      </p:sp>
      <p:pic>
        <p:nvPicPr>
          <p:cNvPr id="4" name="Picture 4">
            <a:extLst>
              <a:ext uri="{FF2B5EF4-FFF2-40B4-BE49-F238E27FC236}">
                <a16:creationId xmlns:a16="http://schemas.microsoft.com/office/drawing/2014/main" id="{C317A0C7-C2D0-4469-A17E-6F892AA813B5}"/>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573608" y="645952"/>
            <a:ext cx="3829002" cy="2550009"/>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73E436A2-31DF-469B-BB57-C94F6B5BDD8B}"/>
              </a:ext>
            </a:extLst>
          </p:cNvPr>
          <p:cNvSpPr txBox="1"/>
          <p:nvPr/>
        </p:nvSpPr>
        <p:spPr>
          <a:xfrm>
            <a:off x="780837" y="647275"/>
            <a:ext cx="513708" cy="523220"/>
          </a:xfrm>
          <a:prstGeom prst="rect">
            <a:avLst/>
          </a:prstGeom>
          <a:noFill/>
        </p:spPr>
        <p:txBody>
          <a:bodyPr wrap="square" rtlCol="0">
            <a:spAutoFit/>
          </a:bodyPr>
          <a:lstStyle/>
          <a:p>
            <a:r>
              <a:rPr lang="nl-NL" sz="2800">
                <a:solidFill>
                  <a:schemeClr val="accent1"/>
                </a:solidFill>
              </a:rPr>
              <a:t>C</a:t>
            </a:r>
            <a:endParaRPr lang="nl-BE" sz="2800">
              <a:solidFill>
                <a:schemeClr val="accent1"/>
              </a:solidFill>
            </a:endParaRPr>
          </a:p>
        </p:txBody>
      </p:sp>
    </p:spTree>
    <p:extLst>
      <p:ext uri="{BB962C8B-B14F-4D97-AF65-F5344CB8AC3E}">
        <p14:creationId xmlns:p14="http://schemas.microsoft.com/office/powerpoint/2010/main" val="72497255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B8E2D0-307D-46DB-9E33-03FB2F645406}"/>
              </a:ext>
            </a:extLst>
          </p:cNvPr>
          <p:cNvSpPr>
            <a:spLocks noGrp="1"/>
          </p:cNvSpPr>
          <p:nvPr>
            <p:ph type="title"/>
          </p:nvPr>
        </p:nvSpPr>
        <p:spPr/>
        <p:txBody>
          <a:bodyPr/>
          <a:lstStyle/>
          <a:p>
            <a:r>
              <a:rPr lang="nl-NL"/>
              <a:t>oversteken - moeilijk</a:t>
            </a:r>
            <a:endParaRPr lang="nl-BE"/>
          </a:p>
        </p:txBody>
      </p:sp>
      <p:sp>
        <p:nvSpPr>
          <p:cNvPr id="3" name="Tijdelijke aanduiding voor inhoud 2">
            <a:extLst>
              <a:ext uri="{FF2B5EF4-FFF2-40B4-BE49-F238E27FC236}">
                <a16:creationId xmlns:a16="http://schemas.microsoft.com/office/drawing/2014/main" id="{2592A232-D2B8-45B0-87CD-80888822564A}"/>
              </a:ext>
            </a:extLst>
          </p:cNvPr>
          <p:cNvSpPr>
            <a:spLocks noGrp="1"/>
          </p:cNvSpPr>
          <p:nvPr>
            <p:ph idx="1"/>
          </p:nvPr>
        </p:nvSpPr>
        <p:spPr>
          <a:xfrm>
            <a:off x="975077" y="1291905"/>
            <a:ext cx="7767810" cy="4601557"/>
          </a:xfrm>
        </p:spPr>
        <p:txBody>
          <a:bodyPr vert="horz" lIns="91440" tIns="45720" rIns="91440" bIns="45720" rtlCol="0" anchor="t">
            <a:normAutofit/>
          </a:bodyPr>
          <a:lstStyle/>
          <a:p>
            <a:pPr indent="0">
              <a:buNone/>
            </a:pPr>
            <a:r>
              <a:rPr lang="nl-NL"/>
              <a:t>Wanneer moet je verplicht oversteken op een zebrapad? </a:t>
            </a:r>
          </a:p>
          <a:p>
            <a:pPr marL="1233805" lvl="1" indent="-514350">
              <a:buFont typeface="+mj-lt"/>
              <a:buAutoNum type="alphaUcPeriod"/>
            </a:pPr>
            <a:r>
              <a:rPr lang="nl-BE"/>
              <a:t>Dat is nooit verplicht.</a:t>
            </a:r>
            <a:endParaRPr lang="nl-BE">
              <a:cs typeface="Calibri"/>
            </a:endParaRPr>
          </a:p>
          <a:p>
            <a:pPr marL="1233805" lvl="1" indent="-514350">
              <a:buFont typeface="+mj-lt"/>
              <a:buAutoNum type="alphaUcPeriod"/>
            </a:pPr>
            <a:r>
              <a:rPr lang="nl-BE"/>
              <a:t>Als er binnen 30 meter een zebrapad is.</a:t>
            </a:r>
            <a:endParaRPr lang="nl-BE">
              <a:cs typeface="Calibri"/>
            </a:endParaRPr>
          </a:p>
          <a:p>
            <a:pPr marL="1233805" lvl="1" indent="-514350">
              <a:buFont typeface="+mj-lt"/>
              <a:buAutoNum type="alphaUcPeriod"/>
            </a:pPr>
            <a:r>
              <a:rPr lang="nl-BE"/>
              <a:t>Als er binnen 20 meter een zebrapad is.</a:t>
            </a:r>
            <a:endParaRPr lang="nl-BE">
              <a:cs typeface="Calibri"/>
            </a:endParaRPr>
          </a:p>
        </p:txBody>
      </p:sp>
      <p:sp>
        <p:nvSpPr>
          <p:cNvPr id="10" name="Vermenigvuldigingsteken 9">
            <a:hlinkClick r:id="rId2" action="ppaction://hlinksldjump"/>
            <a:extLst>
              <a:ext uri="{FF2B5EF4-FFF2-40B4-BE49-F238E27FC236}">
                <a16:creationId xmlns:a16="http://schemas.microsoft.com/office/drawing/2014/main" id="{3C3B9387-6FFA-4DC4-9A57-13F39DCDD53C}"/>
              </a:ext>
            </a:extLst>
          </p:cNvPr>
          <p:cNvSpPr/>
          <p:nvPr/>
        </p:nvSpPr>
        <p:spPr>
          <a:xfrm>
            <a:off x="7774280" y="343228"/>
            <a:ext cx="1132008" cy="1069554"/>
          </a:xfrm>
          <a:prstGeom prst="mathMultiply">
            <a:avLst/>
          </a:prstGeom>
          <a:noFill/>
          <a:ln w="1905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r>
              <a:rPr lang="nl-NL" sz="1200" b="1"/>
              <a:t>joker</a:t>
            </a:r>
            <a:endParaRPr lang="nl-BE" b="1"/>
          </a:p>
        </p:txBody>
      </p:sp>
      <p:pic>
        <p:nvPicPr>
          <p:cNvPr id="1026" name="Picture 2">
            <a:extLst>
              <a:ext uri="{FF2B5EF4-FFF2-40B4-BE49-F238E27FC236}">
                <a16:creationId xmlns:a16="http://schemas.microsoft.com/office/drawing/2014/main" id="{49AC733A-2EDA-46FB-925F-B16926FE6315}"/>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146137" y="3737829"/>
            <a:ext cx="3385126" cy="2257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3917152"/>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3" end="3"/>
                                            </p:txEl>
                                          </p:spTgt>
                                        </p:tgtEl>
                                        <p:attrNameLst>
                                          <p:attrName>style.color</p:attrName>
                                        </p:attrNameLst>
                                      </p:cBhvr>
                                      <p:to>
                                        <p:clrVal>
                                          <a:srgbClr val="FFBA00"/>
                                        </p:clrVal>
                                      </p:to>
                                    </p:set>
                                    <p:set>
                                      <p:cBhvr>
                                        <p:cTn id="7" dur="500" fill="hold"/>
                                        <p:tgtEl>
                                          <p:spTgt spid="3">
                                            <p:txEl>
                                              <p:pRg st="3" end="3"/>
                                            </p:txEl>
                                          </p:spTgt>
                                        </p:tgtEl>
                                        <p:attrNameLst>
                                          <p:attrName>fillcolor</p:attrName>
                                        </p:attrNameLst>
                                      </p:cBhvr>
                                      <p:to>
                                        <p:clrVal>
                                          <a:srgbClr val="FFBA00"/>
                                        </p:clrVal>
                                      </p:to>
                                    </p:set>
                                    <p:set>
                                      <p:cBhvr>
                                        <p:cTn id="8" dur="500" fill="hold"/>
                                        <p:tgtEl>
                                          <p:spTgt spid="3">
                                            <p:txEl>
                                              <p:pRg st="3" end="3"/>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8E5DED9-3AF9-487A-949E-546FD30FE43B}"/>
              </a:ext>
            </a:extLst>
          </p:cNvPr>
          <p:cNvSpPr>
            <a:spLocks noGrp="1"/>
          </p:cNvSpPr>
          <p:nvPr>
            <p:ph idx="1"/>
          </p:nvPr>
        </p:nvSpPr>
        <p:spPr>
          <a:xfrm>
            <a:off x="990600" y="3343274"/>
            <a:ext cx="7696200" cy="2511427"/>
          </a:xfrm>
        </p:spPr>
        <p:txBody>
          <a:bodyPr vert="horz" lIns="91440" tIns="45720" rIns="91440" bIns="45720" rtlCol="0" anchor="t">
            <a:normAutofit/>
          </a:bodyPr>
          <a:lstStyle/>
          <a:p>
            <a:pPr indent="0">
              <a:buNone/>
            </a:pPr>
            <a:r>
              <a:rPr lang="nl-NL" sz="2800">
                <a:solidFill>
                  <a:schemeClr val="accent4"/>
                </a:solidFill>
              </a:rPr>
              <a:t>Als voetganger moet je het zebrapad gebruiken als dat binnen een afstand van 20 meter ligt. Oversteken moet je loodrecht doen, zonder te slenteren of te stoppen.</a:t>
            </a:r>
            <a:endParaRPr lang="nl-BE" sz="2400">
              <a:solidFill>
                <a:schemeClr val="accent4"/>
              </a:solidFill>
            </a:endParaRPr>
          </a:p>
        </p:txBody>
      </p:sp>
      <p:sp>
        <p:nvSpPr>
          <p:cNvPr id="6" name="PIJL-LINKS 3">
            <a:hlinkClick r:id="rId2" action="ppaction://hlinksldjump"/>
            <a:extLst>
              <a:ext uri="{FF2B5EF4-FFF2-40B4-BE49-F238E27FC236}">
                <a16:creationId xmlns:a16="http://schemas.microsoft.com/office/drawing/2014/main" id="{F7537932-C95A-4FC4-A309-6CF6BC5ED739}"/>
              </a:ext>
            </a:extLst>
          </p:cNvPr>
          <p:cNvSpPr/>
          <p:nvPr/>
        </p:nvSpPr>
        <p:spPr>
          <a:xfrm>
            <a:off x="2823323" y="5189140"/>
            <a:ext cx="3329573" cy="792088"/>
          </a:xfrm>
          <a:prstGeom prst="lef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nl-NL" sz="2000" b="1">
                <a:solidFill>
                  <a:schemeClr val="accent4"/>
                </a:solidFill>
              </a:rPr>
              <a:t>Terug naar de categorieën</a:t>
            </a:r>
            <a:endParaRPr lang="nl-NL" sz="2400" b="1">
              <a:solidFill>
                <a:schemeClr val="accent4"/>
              </a:solidFill>
            </a:endParaRPr>
          </a:p>
        </p:txBody>
      </p:sp>
      <p:pic>
        <p:nvPicPr>
          <p:cNvPr id="4" name="Picture 2">
            <a:extLst>
              <a:ext uri="{FF2B5EF4-FFF2-40B4-BE49-F238E27FC236}">
                <a16:creationId xmlns:a16="http://schemas.microsoft.com/office/drawing/2014/main" id="{15D84574-7A67-4CAA-A79E-44DD722D8E74}"/>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739829" y="736599"/>
            <a:ext cx="3664342" cy="2443531"/>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E6E46AE1-D131-4483-BEA3-01773F217F14}"/>
              </a:ext>
            </a:extLst>
          </p:cNvPr>
          <p:cNvSpPr txBox="1"/>
          <p:nvPr/>
        </p:nvSpPr>
        <p:spPr>
          <a:xfrm>
            <a:off x="780837" y="647275"/>
            <a:ext cx="513708" cy="523220"/>
          </a:xfrm>
          <a:prstGeom prst="rect">
            <a:avLst/>
          </a:prstGeom>
          <a:noFill/>
        </p:spPr>
        <p:txBody>
          <a:bodyPr wrap="square" rtlCol="0">
            <a:spAutoFit/>
          </a:bodyPr>
          <a:lstStyle/>
          <a:p>
            <a:r>
              <a:rPr lang="nl-NL" sz="2800">
                <a:solidFill>
                  <a:schemeClr val="accent1"/>
                </a:solidFill>
              </a:rPr>
              <a:t>C</a:t>
            </a:r>
            <a:endParaRPr lang="nl-BE" sz="2800">
              <a:solidFill>
                <a:schemeClr val="accent1"/>
              </a:solidFill>
            </a:endParaRPr>
          </a:p>
        </p:txBody>
      </p:sp>
    </p:spTree>
    <p:extLst>
      <p:ext uri="{BB962C8B-B14F-4D97-AF65-F5344CB8AC3E}">
        <p14:creationId xmlns:p14="http://schemas.microsoft.com/office/powerpoint/2010/main" val="30976800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err="1"/>
              <a:t>voorrang</a:t>
            </a:r>
            <a:endParaRPr lang="en-US"/>
          </a:p>
        </p:txBody>
      </p:sp>
      <p:sp>
        <p:nvSpPr>
          <p:cNvPr id="7" name="Afgeronde rechthoek 2">
            <a:hlinkClick r:id="" action="ppaction://hlinkshowjump?jump=nextslide"/>
            <a:extLst>
              <a:ext uri="{FF2B5EF4-FFF2-40B4-BE49-F238E27FC236}">
                <a16:creationId xmlns:a16="http://schemas.microsoft.com/office/drawing/2014/main" id="{4A0D82E4-828F-478B-AE47-5A389E20B17C}"/>
              </a:ext>
            </a:extLst>
          </p:cNvPr>
          <p:cNvSpPr/>
          <p:nvPr/>
        </p:nvSpPr>
        <p:spPr>
          <a:xfrm>
            <a:off x="1413868" y="2663726"/>
            <a:ext cx="2880320" cy="1152128"/>
          </a:xfrm>
          <a:prstGeom prst="roundRect">
            <a:avLst/>
          </a:prstGeom>
          <a:solidFill>
            <a:schemeClr val="accent1">
              <a:lumMod val="40000"/>
              <a:lumOff val="60000"/>
            </a:schemeClr>
          </a:solidFill>
          <a:ln w="76200">
            <a:solidFill>
              <a:schemeClr val="accent4">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800">
                <a:solidFill>
                  <a:schemeClr val="accent4"/>
                </a:solidFill>
              </a:rPr>
              <a:t>makkelijk</a:t>
            </a:r>
          </a:p>
        </p:txBody>
      </p:sp>
      <p:sp>
        <p:nvSpPr>
          <p:cNvPr id="8" name="Afgeronde rechthoek 3">
            <a:hlinkClick r:id="rId2" action="ppaction://hlinksldjump"/>
            <a:extLst>
              <a:ext uri="{FF2B5EF4-FFF2-40B4-BE49-F238E27FC236}">
                <a16:creationId xmlns:a16="http://schemas.microsoft.com/office/drawing/2014/main" id="{3A481424-577B-48BC-BE5C-B3D817CA9640}"/>
              </a:ext>
            </a:extLst>
          </p:cNvPr>
          <p:cNvSpPr/>
          <p:nvPr/>
        </p:nvSpPr>
        <p:spPr>
          <a:xfrm>
            <a:off x="4942260" y="2663726"/>
            <a:ext cx="2880320" cy="1152128"/>
          </a:xfrm>
          <a:prstGeom prst="roundRect">
            <a:avLst/>
          </a:prstGeom>
          <a:solidFill>
            <a:schemeClr val="accent4">
              <a:lumMod val="20000"/>
              <a:lumOff val="80000"/>
            </a:schemeClr>
          </a:solidFill>
          <a:ln w="76200">
            <a:solidFill>
              <a:schemeClr val="tx2">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800">
                <a:solidFill>
                  <a:schemeClr val="accent4"/>
                </a:solidFill>
              </a:rPr>
              <a:t>moeilijk</a:t>
            </a:r>
          </a:p>
        </p:txBody>
      </p:sp>
    </p:spTree>
    <p:extLst>
      <p:ext uri="{BB962C8B-B14F-4D97-AF65-F5344CB8AC3E}">
        <p14:creationId xmlns:p14="http://schemas.microsoft.com/office/powerpoint/2010/main" val="3756977437"/>
      </p:ext>
    </p:extLst>
  </p:cSld>
  <p:clrMapOvr>
    <a:masterClrMapping/>
  </p:clrMapOvr>
  <p:transition advClick="0">
    <p:push/>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B8E2D0-307D-46DB-9E33-03FB2F645406}"/>
              </a:ext>
            </a:extLst>
          </p:cNvPr>
          <p:cNvSpPr>
            <a:spLocks noGrp="1"/>
          </p:cNvSpPr>
          <p:nvPr>
            <p:ph type="title"/>
          </p:nvPr>
        </p:nvSpPr>
        <p:spPr/>
        <p:txBody>
          <a:bodyPr/>
          <a:lstStyle/>
          <a:p>
            <a:r>
              <a:rPr lang="nl-NL"/>
              <a:t>voorrang - makkelijk</a:t>
            </a:r>
            <a:endParaRPr lang="nl-BE"/>
          </a:p>
        </p:txBody>
      </p:sp>
      <p:sp>
        <p:nvSpPr>
          <p:cNvPr id="3" name="Tijdelijke aanduiding voor inhoud 2">
            <a:extLst>
              <a:ext uri="{FF2B5EF4-FFF2-40B4-BE49-F238E27FC236}">
                <a16:creationId xmlns:a16="http://schemas.microsoft.com/office/drawing/2014/main" id="{2592A232-D2B8-45B0-87CD-80888822564A}"/>
              </a:ext>
            </a:extLst>
          </p:cNvPr>
          <p:cNvSpPr>
            <a:spLocks noGrp="1"/>
          </p:cNvSpPr>
          <p:nvPr>
            <p:ph idx="1"/>
          </p:nvPr>
        </p:nvSpPr>
        <p:spPr>
          <a:xfrm>
            <a:off x="975076" y="1199627"/>
            <a:ext cx="8168923" cy="4693836"/>
          </a:xfrm>
        </p:spPr>
        <p:txBody>
          <a:bodyPr>
            <a:normAutofit/>
          </a:bodyPr>
          <a:lstStyle/>
          <a:p>
            <a:pPr indent="0">
              <a:buNone/>
            </a:pPr>
            <a:r>
              <a:rPr lang="nl-NL"/>
              <a:t>Sam wil een drukke straat oversteken, wanneer doet hij het goed?</a:t>
            </a:r>
          </a:p>
          <a:p>
            <a:pPr marL="1234350" lvl="1" indent="-514350">
              <a:buFont typeface="+mj-lt"/>
              <a:buAutoNum type="alphaUcPeriod"/>
            </a:pPr>
            <a:r>
              <a:rPr lang="nl-NL"/>
              <a:t>Hij wacht tot de baan vrij is.</a:t>
            </a:r>
          </a:p>
          <a:p>
            <a:pPr marL="1234350" lvl="1" indent="-514350">
              <a:buFont typeface="+mj-lt"/>
              <a:buAutoNum type="alphaUcPeriod"/>
            </a:pPr>
            <a:r>
              <a:rPr lang="nl-NL"/>
              <a:t>Hij loopt snel over.</a:t>
            </a:r>
          </a:p>
          <a:p>
            <a:pPr marL="1234350" lvl="1" indent="-514350">
              <a:buFont typeface="+mj-lt"/>
              <a:buAutoNum type="alphaUcPeriod"/>
            </a:pPr>
            <a:r>
              <a:rPr lang="nl-NL"/>
              <a:t>Hij steekt zijn hand op en steekt over.</a:t>
            </a:r>
          </a:p>
          <a:p>
            <a:endParaRPr lang="nl-BE"/>
          </a:p>
        </p:txBody>
      </p:sp>
      <p:sp>
        <p:nvSpPr>
          <p:cNvPr id="9" name="Vermenigvuldigingsteken 8">
            <a:hlinkClick r:id="rId2" action="ppaction://hlinksldjump"/>
            <a:extLst>
              <a:ext uri="{FF2B5EF4-FFF2-40B4-BE49-F238E27FC236}">
                <a16:creationId xmlns:a16="http://schemas.microsoft.com/office/drawing/2014/main" id="{A9D50427-5C06-42FB-A793-E7641A27A56E}"/>
              </a:ext>
            </a:extLst>
          </p:cNvPr>
          <p:cNvSpPr/>
          <p:nvPr/>
        </p:nvSpPr>
        <p:spPr>
          <a:xfrm>
            <a:off x="7774280" y="343228"/>
            <a:ext cx="1132008" cy="1069554"/>
          </a:xfrm>
          <a:prstGeom prst="mathMultiply">
            <a:avLst/>
          </a:prstGeom>
          <a:noFill/>
          <a:ln w="1905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r>
              <a:rPr lang="nl-NL" sz="1200" b="1"/>
              <a:t>joker</a:t>
            </a:r>
            <a:endParaRPr lang="nl-BE" sz="1200" b="1"/>
          </a:p>
        </p:txBody>
      </p:sp>
      <p:pic>
        <p:nvPicPr>
          <p:cNvPr id="2050" name="Picture 2">
            <a:extLst>
              <a:ext uri="{FF2B5EF4-FFF2-40B4-BE49-F238E27FC236}">
                <a16:creationId xmlns:a16="http://schemas.microsoft.com/office/drawing/2014/main" id="{C133C571-BA54-460A-8E9F-8A1A146BFC4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715849" y="3734788"/>
            <a:ext cx="3712302" cy="2475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6970723"/>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1" end="1"/>
                                            </p:txEl>
                                          </p:spTgt>
                                        </p:tgtEl>
                                        <p:attrNameLst>
                                          <p:attrName>style.color</p:attrName>
                                        </p:attrNameLst>
                                      </p:cBhvr>
                                      <p:to>
                                        <p:clrVal>
                                          <a:srgbClr val="FFBA00"/>
                                        </p:clrVal>
                                      </p:to>
                                    </p:set>
                                    <p:set>
                                      <p:cBhvr>
                                        <p:cTn id="7" dur="500" fill="hold"/>
                                        <p:tgtEl>
                                          <p:spTgt spid="3">
                                            <p:txEl>
                                              <p:pRg st="1" end="1"/>
                                            </p:txEl>
                                          </p:spTgt>
                                        </p:tgtEl>
                                        <p:attrNameLst>
                                          <p:attrName>fillcolor</p:attrName>
                                        </p:attrNameLst>
                                      </p:cBhvr>
                                      <p:to>
                                        <p:clrVal>
                                          <a:srgbClr val="FFBA00"/>
                                        </p:clrVal>
                                      </p:to>
                                    </p:set>
                                    <p:set>
                                      <p:cBhvr>
                                        <p:cTn id="8" dur="500" fill="hold"/>
                                        <p:tgtEl>
                                          <p:spTgt spid="3">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8E5DED9-3AF9-487A-949E-546FD30FE43B}"/>
              </a:ext>
            </a:extLst>
          </p:cNvPr>
          <p:cNvSpPr>
            <a:spLocks noGrp="1"/>
          </p:cNvSpPr>
          <p:nvPr>
            <p:ph idx="1"/>
          </p:nvPr>
        </p:nvSpPr>
        <p:spPr>
          <a:xfrm>
            <a:off x="990600" y="645952"/>
            <a:ext cx="7696200" cy="5208749"/>
          </a:xfrm>
        </p:spPr>
        <p:txBody>
          <a:bodyPr vert="horz" lIns="91440" tIns="45720" rIns="91440" bIns="45720" rtlCol="0" anchor="t">
            <a:noAutofit/>
          </a:bodyPr>
          <a:lstStyle/>
          <a:p>
            <a:endParaRPr lang="nl-BE"/>
          </a:p>
          <a:p>
            <a:endParaRPr lang="nl-BE">
              <a:cs typeface="Calibri"/>
            </a:endParaRPr>
          </a:p>
          <a:p>
            <a:endParaRPr lang="nl-BE">
              <a:cs typeface="Calibri"/>
            </a:endParaRPr>
          </a:p>
          <a:p>
            <a:endParaRPr lang="nl-BE">
              <a:cs typeface="Calibri"/>
            </a:endParaRPr>
          </a:p>
          <a:p>
            <a:endParaRPr lang="nl-BE">
              <a:cs typeface="Calibri"/>
            </a:endParaRPr>
          </a:p>
          <a:p>
            <a:pPr indent="0">
              <a:buNone/>
            </a:pPr>
            <a:endParaRPr lang="nl-BE" sz="2800">
              <a:solidFill>
                <a:schemeClr val="accent4"/>
              </a:solidFill>
              <a:ea typeface="+mn-lt"/>
              <a:cs typeface="+mn-lt"/>
            </a:endParaRPr>
          </a:p>
          <a:p>
            <a:pPr indent="0">
              <a:buNone/>
            </a:pPr>
            <a:r>
              <a:rPr lang="nl-BE" sz="2800">
                <a:solidFill>
                  <a:schemeClr val="accent4"/>
                </a:solidFill>
                <a:ea typeface="+mn-lt"/>
                <a:cs typeface="+mn-lt"/>
              </a:rPr>
              <a:t>Als je niet oversteekt op een zebrapad heeft de bestuurder die komt aangereden voorrang. Je wacht dus tot hij voorbij is en de weg vrij is om veilig over te steken.</a:t>
            </a:r>
            <a:endParaRPr lang="nl-BE" sz="2800">
              <a:solidFill>
                <a:schemeClr val="accent4"/>
              </a:solidFill>
              <a:cs typeface="Calibri"/>
            </a:endParaRPr>
          </a:p>
        </p:txBody>
      </p:sp>
      <p:sp>
        <p:nvSpPr>
          <p:cNvPr id="6" name="PIJL-LINKS 3">
            <a:hlinkClick r:id="rId2" action="ppaction://hlinksldjump"/>
            <a:extLst>
              <a:ext uri="{FF2B5EF4-FFF2-40B4-BE49-F238E27FC236}">
                <a16:creationId xmlns:a16="http://schemas.microsoft.com/office/drawing/2014/main" id="{F7537932-C95A-4FC4-A309-6CF6BC5ED739}"/>
              </a:ext>
            </a:extLst>
          </p:cNvPr>
          <p:cNvSpPr/>
          <p:nvPr/>
        </p:nvSpPr>
        <p:spPr>
          <a:xfrm>
            <a:off x="2823323" y="5189140"/>
            <a:ext cx="3329573" cy="792088"/>
          </a:xfrm>
          <a:prstGeom prst="lef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nl-NL" sz="2000" b="1">
                <a:solidFill>
                  <a:schemeClr val="accent4"/>
                </a:solidFill>
              </a:rPr>
              <a:t>Terug naar de categorieën</a:t>
            </a:r>
            <a:endParaRPr lang="nl-NL" sz="2400" b="1">
              <a:solidFill>
                <a:schemeClr val="accent4"/>
              </a:solidFill>
            </a:endParaRPr>
          </a:p>
        </p:txBody>
      </p:sp>
      <p:pic>
        <p:nvPicPr>
          <p:cNvPr id="4" name="Picture 2">
            <a:extLst>
              <a:ext uri="{FF2B5EF4-FFF2-40B4-BE49-F238E27FC236}">
                <a16:creationId xmlns:a16="http://schemas.microsoft.com/office/drawing/2014/main" id="{CB80E97B-F8B9-4429-B592-7805BD14AED4}"/>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879702" y="645952"/>
            <a:ext cx="3915001" cy="2599385"/>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1ED5F984-05D3-4934-8C54-6D4F46F251F5}"/>
              </a:ext>
            </a:extLst>
          </p:cNvPr>
          <p:cNvSpPr txBox="1"/>
          <p:nvPr/>
        </p:nvSpPr>
        <p:spPr>
          <a:xfrm>
            <a:off x="780837" y="647275"/>
            <a:ext cx="513708" cy="523220"/>
          </a:xfrm>
          <a:prstGeom prst="rect">
            <a:avLst/>
          </a:prstGeom>
          <a:noFill/>
        </p:spPr>
        <p:txBody>
          <a:bodyPr wrap="square" rtlCol="0">
            <a:spAutoFit/>
          </a:bodyPr>
          <a:lstStyle/>
          <a:p>
            <a:r>
              <a:rPr lang="nl-NL" sz="2800">
                <a:solidFill>
                  <a:schemeClr val="accent1"/>
                </a:solidFill>
              </a:rPr>
              <a:t>A</a:t>
            </a:r>
            <a:endParaRPr lang="nl-BE" sz="2800">
              <a:solidFill>
                <a:schemeClr val="accent1"/>
              </a:solidFill>
            </a:endParaRPr>
          </a:p>
        </p:txBody>
      </p:sp>
    </p:spTree>
    <p:extLst>
      <p:ext uri="{BB962C8B-B14F-4D97-AF65-F5344CB8AC3E}">
        <p14:creationId xmlns:p14="http://schemas.microsoft.com/office/powerpoint/2010/main" val="126790416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B8E2D0-307D-46DB-9E33-03FB2F645406}"/>
              </a:ext>
            </a:extLst>
          </p:cNvPr>
          <p:cNvSpPr>
            <a:spLocks noGrp="1"/>
          </p:cNvSpPr>
          <p:nvPr>
            <p:ph type="title"/>
          </p:nvPr>
        </p:nvSpPr>
        <p:spPr/>
        <p:txBody>
          <a:bodyPr/>
          <a:lstStyle/>
          <a:p>
            <a:r>
              <a:rPr lang="nl-NL"/>
              <a:t>voorrang - moeilijk</a:t>
            </a:r>
            <a:endParaRPr lang="nl-BE"/>
          </a:p>
        </p:txBody>
      </p:sp>
      <p:pic>
        <p:nvPicPr>
          <p:cNvPr id="6146" name="Picture 2">
            <a:extLst>
              <a:ext uri="{FF2B5EF4-FFF2-40B4-BE49-F238E27FC236}">
                <a16:creationId xmlns:a16="http://schemas.microsoft.com/office/drawing/2014/main" id="{A4FAF071-EE9B-4DF2-957D-630B830C66FF}"/>
              </a:ext>
            </a:extLst>
          </p:cNvPr>
          <p:cNvPicPr>
            <a:picLocks noGrp="1" noChangeAspect="1" noChangeArrowheads="1"/>
          </p:cNvPicPr>
          <p:nvPr>
            <p:ph idx="1"/>
          </p:nvPr>
        </p:nvPicPr>
        <p:blipFill>
          <a:blip r:embed="rId2" cstate="screen">
            <a:extLst>
              <a:ext uri="{28A0092B-C50C-407E-A947-70E740481C1C}">
                <a14:useLocalDpi xmlns:a14="http://schemas.microsoft.com/office/drawing/2010/main"/>
              </a:ext>
            </a:extLst>
          </a:blip>
          <a:srcRect/>
          <a:stretch>
            <a:fillRect/>
          </a:stretch>
        </p:blipFill>
        <p:spPr bwMode="auto">
          <a:xfrm>
            <a:off x="3059091" y="4379716"/>
            <a:ext cx="3559217" cy="2370146"/>
          </a:xfrm>
          <a:prstGeom prst="rect">
            <a:avLst/>
          </a:prstGeom>
          <a:noFill/>
          <a:extLst>
            <a:ext uri="{909E8E84-426E-40DD-AFC4-6F175D3DCCD1}">
              <a14:hiddenFill xmlns:a14="http://schemas.microsoft.com/office/drawing/2010/main">
                <a:solidFill>
                  <a:srgbClr val="FFFFFF"/>
                </a:solidFill>
              </a14:hiddenFill>
            </a:ext>
          </a:extLst>
        </p:spPr>
      </p:pic>
      <p:sp>
        <p:nvSpPr>
          <p:cNvPr id="9" name="Vermenigvuldigingsteken 8">
            <a:hlinkClick r:id="rId3" action="ppaction://hlinksldjump"/>
            <a:extLst>
              <a:ext uri="{FF2B5EF4-FFF2-40B4-BE49-F238E27FC236}">
                <a16:creationId xmlns:a16="http://schemas.microsoft.com/office/drawing/2014/main" id="{5E4CBCC6-C4EF-4B28-9B16-AC773BD90380}"/>
              </a:ext>
            </a:extLst>
          </p:cNvPr>
          <p:cNvSpPr/>
          <p:nvPr/>
        </p:nvSpPr>
        <p:spPr>
          <a:xfrm>
            <a:off x="7774280" y="343228"/>
            <a:ext cx="1132008" cy="1069554"/>
          </a:xfrm>
          <a:prstGeom prst="mathMultiply">
            <a:avLst/>
          </a:prstGeom>
          <a:noFill/>
          <a:ln w="1905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r>
              <a:rPr lang="nl-NL" sz="1200" b="1"/>
              <a:t>joker</a:t>
            </a:r>
            <a:endParaRPr lang="nl-BE" sz="1200" b="1"/>
          </a:p>
        </p:txBody>
      </p:sp>
      <p:sp>
        <p:nvSpPr>
          <p:cNvPr id="7" name="Tijdelijke aanduiding voor inhoud 2">
            <a:extLst>
              <a:ext uri="{FF2B5EF4-FFF2-40B4-BE49-F238E27FC236}">
                <a16:creationId xmlns:a16="http://schemas.microsoft.com/office/drawing/2014/main" id="{585B7C2D-6F74-4223-AB36-BE637AE4B51B}"/>
              </a:ext>
            </a:extLst>
          </p:cNvPr>
          <p:cNvSpPr txBox="1">
            <a:spLocks/>
          </p:cNvSpPr>
          <p:nvPr/>
        </p:nvSpPr>
        <p:spPr>
          <a:xfrm>
            <a:off x="975076" y="1199627"/>
            <a:ext cx="8168923" cy="4693836"/>
          </a:xfrm>
          <a:prstGeom prst="rect">
            <a:avLst/>
          </a:prstGeom>
        </p:spPr>
        <p:txBody>
          <a:bodyPr vert="horz" lIns="91440" tIns="45720" rIns="91440" bIns="45720" rtlCol="0">
            <a:normAutofit/>
          </a:bodyPr>
          <a:lstStyle>
            <a:lvl1pPr marL="0" indent="-342900" algn="l" defTabSz="457200" rtl="0" eaLnBrk="1" latinLnBrk="0" hangingPunct="1">
              <a:spcBef>
                <a:spcPts val="0"/>
              </a:spcBef>
              <a:buFont typeface="Arial"/>
              <a:buChar char="•"/>
              <a:defRPr sz="3200" b="0" kern="1200">
                <a:solidFill>
                  <a:schemeClr val="bg2"/>
                </a:solidFill>
                <a:latin typeface="+mn-lt"/>
                <a:ea typeface="+mn-ea"/>
                <a:cs typeface="+mn-cs"/>
              </a:defRPr>
            </a:lvl1pPr>
            <a:lvl2pPr marL="720000" indent="-285750" algn="l" defTabSz="457200" rtl="0" eaLnBrk="1" latinLnBrk="0" hangingPunct="1">
              <a:spcBef>
                <a:spcPts val="0"/>
              </a:spcBef>
              <a:buFont typeface="Arial"/>
              <a:buChar char="•"/>
              <a:defRPr sz="2800" b="0" i="1" kern="1200">
                <a:solidFill>
                  <a:schemeClr val="accent4"/>
                </a:solidFill>
                <a:latin typeface="+mn-lt"/>
                <a:ea typeface="+mn-ea"/>
                <a:cs typeface="+mn-cs"/>
              </a:defRPr>
            </a:lvl2pPr>
            <a:lvl3pPr marL="1440000" indent="-228600" algn="l" defTabSz="457200" rtl="0" eaLnBrk="1" latinLnBrk="0" hangingPunct="1">
              <a:spcBef>
                <a:spcPts val="0"/>
              </a:spcBef>
              <a:buFont typeface="Arial"/>
              <a:buChar char="•"/>
              <a:defRPr sz="2400" kern="1200">
                <a:solidFill>
                  <a:schemeClr val="accent4"/>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bg2"/>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bg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indent="0">
              <a:buFont typeface="Arial"/>
              <a:buNone/>
            </a:pPr>
            <a:r>
              <a:rPr lang="nl-NL"/>
              <a:t>Lies steekt over op het zebrapad en ziet </a:t>
            </a:r>
          </a:p>
          <a:p>
            <a:pPr indent="0">
              <a:buFont typeface="Arial"/>
              <a:buNone/>
            </a:pPr>
            <a:r>
              <a:rPr lang="nl-NL"/>
              <a:t>rechts een fietser. Wat moet ze doen?</a:t>
            </a:r>
          </a:p>
          <a:p>
            <a:pPr marL="1234350" lvl="1" indent="-514350">
              <a:buFont typeface="+mj-lt"/>
              <a:buAutoNum type="alphaUcPeriod"/>
            </a:pPr>
            <a:r>
              <a:rPr lang="nl-NL"/>
              <a:t>Stoppen voor de fietser omdat hij op een fietspad rijdt.</a:t>
            </a:r>
          </a:p>
          <a:p>
            <a:pPr marL="1234350" lvl="1" indent="-514350">
              <a:buFont typeface="+mj-lt"/>
              <a:buAutoNum type="alphaUcPeriod"/>
            </a:pPr>
            <a:r>
              <a:rPr lang="nl-NL"/>
              <a:t>Naast het zebrapad stappen om de fietser te ontwijken. </a:t>
            </a:r>
          </a:p>
          <a:p>
            <a:pPr marL="1234350" lvl="1" indent="-514350">
              <a:buFont typeface="+mj-lt"/>
              <a:buAutoNum type="alphaUcPeriod"/>
            </a:pPr>
            <a:r>
              <a:rPr lang="nl-NL"/>
              <a:t>Rustig verder stappen.</a:t>
            </a:r>
          </a:p>
          <a:p>
            <a:pPr marL="1234350" lvl="1" indent="-514350">
              <a:buFont typeface="+mj-lt"/>
              <a:buAutoNum type="alphaUcPeriod"/>
            </a:pPr>
            <a:endParaRPr lang="nl-NL"/>
          </a:p>
          <a:p>
            <a:pPr marL="1234350" lvl="1" indent="-514350">
              <a:buFont typeface="+mj-lt"/>
              <a:buAutoNum type="alphaUcPeriod"/>
            </a:pPr>
            <a:endParaRPr lang="nl-NL"/>
          </a:p>
          <a:p>
            <a:endParaRPr lang="nl-BE"/>
          </a:p>
        </p:txBody>
      </p:sp>
    </p:spTree>
    <p:extLst>
      <p:ext uri="{BB962C8B-B14F-4D97-AF65-F5344CB8AC3E}">
        <p14:creationId xmlns:p14="http://schemas.microsoft.com/office/powerpoint/2010/main" val="3414315783"/>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7">
                                            <p:txEl>
                                              <p:pRg st="4" end="4"/>
                                            </p:txEl>
                                          </p:spTgt>
                                        </p:tgtEl>
                                        <p:attrNameLst>
                                          <p:attrName>style.color</p:attrName>
                                        </p:attrNameLst>
                                      </p:cBhvr>
                                      <p:to>
                                        <p:clrVal>
                                          <a:srgbClr val="FFBA00"/>
                                        </p:clrVal>
                                      </p:to>
                                    </p:set>
                                    <p:set>
                                      <p:cBhvr>
                                        <p:cTn id="7" dur="500" fill="hold"/>
                                        <p:tgtEl>
                                          <p:spTgt spid="7">
                                            <p:txEl>
                                              <p:pRg st="4" end="4"/>
                                            </p:txEl>
                                          </p:spTgt>
                                        </p:tgtEl>
                                        <p:attrNameLst>
                                          <p:attrName>fillcolor</p:attrName>
                                        </p:attrNameLst>
                                      </p:cBhvr>
                                      <p:to>
                                        <p:clrVal>
                                          <a:srgbClr val="FFBA00"/>
                                        </p:clrVal>
                                      </p:to>
                                    </p:set>
                                    <p:set>
                                      <p:cBhvr>
                                        <p:cTn id="8" dur="500" fill="hold"/>
                                        <p:tgtEl>
                                          <p:spTgt spid="7">
                                            <p:txEl>
                                              <p:pRg st="4" end="4"/>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8E5DED9-3AF9-487A-949E-546FD30FE43B}"/>
              </a:ext>
            </a:extLst>
          </p:cNvPr>
          <p:cNvSpPr>
            <a:spLocks noGrp="1"/>
          </p:cNvSpPr>
          <p:nvPr>
            <p:ph idx="1"/>
          </p:nvPr>
        </p:nvSpPr>
        <p:spPr>
          <a:xfrm>
            <a:off x="990600" y="645952"/>
            <a:ext cx="7696200" cy="5208749"/>
          </a:xfrm>
        </p:spPr>
        <p:txBody>
          <a:bodyPr/>
          <a:lstStyle/>
          <a:p>
            <a:endParaRPr lang="nl-BE"/>
          </a:p>
          <a:p>
            <a:endParaRPr lang="nl-BE"/>
          </a:p>
          <a:p>
            <a:endParaRPr lang="nl-BE"/>
          </a:p>
          <a:p>
            <a:endParaRPr lang="nl-BE"/>
          </a:p>
          <a:p>
            <a:endParaRPr lang="nl-BE"/>
          </a:p>
          <a:p>
            <a:pPr indent="0">
              <a:buNone/>
            </a:pPr>
            <a:r>
              <a:rPr lang="nl-NL" sz="2800">
                <a:solidFill>
                  <a:schemeClr val="accent4"/>
                </a:solidFill>
              </a:rPr>
              <a:t>Het zebrapad loopt door over het fietspad, de fietser moet de voetganger dus voorrang geven. Probeer oogcontact te maken zodat je zeker bent dat de fietser jou gezien heeft. </a:t>
            </a:r>
            <a:endParaRPr lang="nl-BE" sz="2800">
              <a:solidFill>
                <a:schemeClr val="accent4"/>
              </a:solidFill>
            </a:endParaRPr>
          </a:p>
        </p:txBody>
      </p:sp>
      <p:sp>
        <p:nvSpPr>
          <p:cNvPr id="6" name="PIJL-LINKS 3">
            <a:hlinkClick r:id="rId2" action="ppaction://hlinksldjump"/>
            <a:extLst>
              <a:ext uri="{FF2B5EF4-FFF2-40B4-BE49-F238E27FC236}">
                <a16:creationId xmlns:a16="http://schemas.microsoft.com/office/drawing/2014/main" id="{F7537932-C95A-4FC4-A309-6CF6BC5ED739}"/>
              </a:ext>
            </a:extLst>
          </p:cNvPr>
          <p:cNvSpPr/>
          <p:nvPr/>
        </p:nvSpPr>
        <p:spPr>
          <a:xfrm>
            <a:off x="2823323" y="5189140"/>
            <a:ext cx="3329573" cy="792088"/>
          </a:xfrm>
          <a:prstGeom prst="lef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nl-NL" sz="2000" b="1">
                <a:solidFill>
                  <a:schemeClr val="accent4"/>
                </a:solidFill>
              </a:rPr>
              <a:t>Terug naar de categorieën</a:t>
            </a:r>
            <a:endParaRPr lang="nl-NL" sz="2400" b="1">
              <a:solidFill>
                <a:schemeClr val="accent4"/>
              </a:solidFill>
            </a:endParaRPr>
          </a:p>
        </p:txBody>
      </p:sp>
      <p:pic>
        <p:nvPicPr>
          <p:cNvPr id="4" name="Picture 2">
            <a:extLst>
              <a:ext uri="{FF2B5EF4-FFF2-40B4-BE49-F238E27FC236}">
                <a16:creationId xmlns:a16="http://schemas.microsoft.com/office/drawing/2014/main" id="{614881C4-991D-41CB-A7C2-D72225AF330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059091" y="645952"/>
            <a:ext cx="3559217" cy="2370146"/>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5730199E-C189-4CE7-A3ED-FC585B8C3C08}"/>
              </a:ext>
            </a:extLst>
          </p:cNvPr>
          <p:cNvSpPr txBox="1"/>
          <p:nvPr/>
        </p:nvSpPr>
        <p:spPr>
          <a:xfrm>
            <a:off x="780837" y="647275"/>
            <a:ext cx="513708" cy="523220"/>
          </a:xfrm>
          <a:prstGeom prst="rect">
            <a:avLst/>
          </a:prstGeom>
          <a:noFill/>
        </p:spPr>
        <p:txBody>
          <a:bodyPr wrap="square" rtlCol="0">
            <a:spAutoFit/>
          </a:bodyPr>
          <a:lstStyle/>
          <a:p>
            <a:r>
              <a:rPr lang="nl-NL" sz="2800">
                <a:solidFill>
                  <a:schemeClr val="accent1"/>
                </a:solidFill>
              </a:rPr>
              <a:t>C</a:t>
            </a:r>
            <a:endParaRPr lang="nl-BE" sz="2800">
              <a:solidFill>
                <a:schemeClr val="accent1"/>
              </a:solidFill>
            </a:endParaRPr>
          </a:p>
        </p:txBody>
      </p:sp>
    </p:spTree>
    <p:extLst>
      <p:ext uri="{BB962C8B-B14F-4D97-AF65-F5344CB8AC3E}">
        <p14:creationId xmlns:p14="http://schemas.microsoft.com/office/powerpoint/2010/main" val="204436936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err="1"/>
              <a:t>zichtbaarheid</a:t>
            </a:r>
            <a:endParaRPr lang="en-US"/>
          </a:p>
        </p:txBody>
      </p:sp>
      <p:sp>
        <p:nvSpPr>
          <p:cNvPr id="7" name="Afgeronde rechthoek 2">
            <a:hlinkClick r:id="" action="ppaction://hlinkshowjump?jump=nextslide"/>
            <a:extLst>
              <a:ext uri="{FF2B5EF4-FFF2-40B4-BE49-F238E27FC236}">
                <a16:creationId xmlns:a16="http://schemas.microsoft.com/office/drawing/2014/main" id="{4A0D82E4-828F-478B-AE47-5A389E20B17C}"/>
              </a:ext>
            </a:extLst>
          </p:cNvPr>
          <p:cNvSpPr/>
          <p:nvPr/>
        </p:nvSpPr>
        <p:spPr>
          <a:xfrm>
            <a:off x="1413868" y="2663726"/>
            <a:ext cx="2880320" cy="1152128"/>
          </a:xfrm>
          <a:prstGeom prst="roundRect">
            <a:avLst/>
          </a:prstGeom>
          <a:solidFill>
            <a:schemeClr val="accent1">
              <a:lumMod val="40000"/>
              <a:lumOff val="60000"/>
            </a:schemeClr>
          </a:solidFill>
          <a:ln w="76200">
            <a:solidFill>
              <a:schemeClr val="accent4">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800">
                <a:solidFill>
                  <a:schemeClr val="accent4"/>
                </a:solidFill>
              </a:rPr>
              <a:t>makkelijk</a:t>
            </a:r>
          </a:p>
        </p:txBody>
      </p:sp>
      <p:sp>
        <p:nvSpPr>
          <p:cNvPr id="8" name="Afgeronde rechthoek 3">
            <a:hlinkClick r:id="rId2" action="ppaction://hlinksldjump"/>
            <a:extLst>
              <a:ext uri="{FF2B5EF4-FFF2-40B4-BE49-F238E27FC236}">
                <a16:creationId xmlns:a16="http://schemas.microsoft.com/office/drawing/2014/main" id="{3A481424-577B-48BC-BE5C-B3D817CA9640}"/>
              </a:ext>
            </a:extLst>
          </p:cNvPr>
          <p:cNvSpPr/>
          <p:nvPr/>
        </p:nvSpPr>
        <p:spPr>
          <a:xfrm>
            <a:off x="4942260" y="2663726"/>
            <a:ext cx="2880320" cy="1152128"/>
          </a:xfrm>
          <a:prstGeom prst="roundRect">
            <a:avLst/>
          </a:prstGeom>
          <a:solidFill>
            <a:schemeClr val="accent4">
              <a:lumMod val="20000"/>
              <a:lumOff val="80000"/>
            </a:schemeClr>
          </a:solidFill>
          <a:ln w="76200">
            <a:solidFill>
              <a:schemeClr val="tx2">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800">
                <a:solidFill>
                  <a:schemeClr val="accent4"/>
                </a:solidFill>
              </a:rPr>
              <a:t>moeilijk</a:t>
            </a:r>
          </a:p>
        </p:txBody>
      </p:sp>
    </p:spTree>
    <p:extLst>
      <p:ext uri="{BB962C8B-B14F-4D97-AF65-F5344CB8AC3E}">
        <p14:creationId xmlns:p14="http://schemas.microsoft.com/office/powerpoint/2010/main" val="446008746"/>
      </p:ext>
    </p:extLst>
  </p:cSld>
  <p:clrMapOvr>
    <a:masterClrMapping/>
  </p:clrMapOvr>
  <p:transition advClick="0">
    <p:push/>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B8E2D0-307D-46DB-9E33-03FB2F645406}"/>
              </a:ext>
            </a:extLst>
          </p:cNvPr>
          <p:cNvSpPr>
            <a:spLocks noGrp="1"/>
          </p:cNvSpPr>
          <p:nvPr>
            <p:ph type="title"/>
          </p:nvPr>
        </p:nvSpPr>
        <p:spPr/>
        <p:txBody>
          <a:bodyPr/>
          <a:lstStyle/>
          <a:p>
            <a:r>
              <a:rPr lang="nl-NL"/>
              <a:t>zichtbaarheid - makkelijk</a:t>
            </a:r>
            <a:endParaRPr lang="nl-BE"/>
          </a:p>
        </p:txBody>
      </p:sp>
      <p:sp>
        <p:nvSpPr>
          <p:cNvPr id="3" name="Tijdelijke aanduiding voor inhoud 2">
            <a:extLst>
              <a:ext uri="{FF2B5EF4-FFF2-40B4-BE49-F238E27FC236}">
                <a16:creationId xmlns:a16="http://schemas.microsoft.com/office/drawing/2014/main" id="{2592A232-D2B8-45B0-87CD-80888822564A}"/>
              </a:ext>
            </a:extLst>
          </p:cNvPr>
          <p:cNvSpPr>
            <a:spLocks noGrp="1"/>
          </p:cNvSpPr>
          <p:nvPr>
            <p:ph idx="1"/>
          </p:nvPr>
        </p:nvSpPr>
        <p:spPr>
          <a:xfrm>
            <a:off x="975078" y="1362289"/>
            <a:ext cx="5766498" cy="4531173"/>
          </a:xfrm>
        </p:spPr>
        <p:txBody>
          <a:bodyPr vert="horz" lIns="91440" tIns="45720" rIns="91440" bIns="45720" rtlCol="0" anchor="t">
            <a:normAutofit/>
          </a:bodyPr>
          <a:lstStyle/>
          <a:p>
            <a:pPr indent="0">
              <a:buNone/>
            </a:pPr>
            <a:r>
              <a:rPr lang="nl-NL"/>
              <a:t>Wanneer moet je een fluohesje dragen?</a:t>
            </a:r>
          </a:p>
          <a:p>
            <a:pPr marL="1233805" lvl="1" indent="-514350">
              <a:buFont typeface="+mj-lt"/>
              <a:buAutoNum type="alphaUcPeriod"/>
            </a:pPr>
            <a:r>
              <a:rPr lang="nl-NL"/>
              <a:t>Altijd als het donker is.</a:t>
            </a:r>
            <a:endParaRPr lang="nl-NL">
              <a:cs typeface="Calibri"/>
            </a:endParaRPr>
          </a:p>
          <a:p>
            <a:pPr marL="1233805" lvl="1" indent="-514350">
              <a:buFont typeface="+mj-lt"/>
              <a:buAutoNum type="alphaUcPeriod"/>
            </a:pPr>
            <a:r>
              <a:rPr lang="nl-NL"/>
              <a:t>Alleen in de winter als het donker is.</a:t>
            </a:r>
            <a:endParaRPr lang="nl-NL">
              <a:cs typeface="Calibri"/>
            </a:endParaRPr>
          </a:p>
          <a:p>
            <a:pPr marL="1233805" lvl="1" indent="-514350">
              <a:buFont typeface="+mj-lt"/>
              <a:buAutoNum type="alphaUcPeriod"/>
            </a:pPr>
            <a:r>
              <a:rPr lang="nl-NL"/>
              <a:t>Een fluohesje is niet verplicht, maar je maakt jezelf wel zichtbaarder (en veiliger) als het donker is.</a:t>
            </a:r>
            <a:endParaRPr lang="nl-NL">
              <a:cs typeface="Calibri"/>
            </a:endParaRPr>
          </a:p>
        </p:txBody>
      </p:sp>
      <p:sp>
        <p:nvSpPr>
          <p:cNvPr id="8" name="Vermenigvuldigingsteken 7">
            <a:hlinkClick r:id="rId2" action="ppaction://hlinksldjump"/>
            <a:extLst>
              <a:ext uri="{FF2B5EF4-FFF2-40B4-BE49-F238E27FC236}">
                <a16:creationId xmlns:a16="http://schemas.microsoft.com/office/drawing/2014/main" id="{0C0DF3E5-F82D-46D3-ACA6-5014C65871E8}"/>
              </a:ext>
            </a:extLst>
          </p:cNvPr>
          <p:cNvSpPr/>
          <p:nvPr/>
        </p:nvSpPr>
        <p:spPr>
          <a:xfrm>
            <a:off x="7774280" y="343228"/>
            <a:ext cx="1132008" cy="1069554"/>
          </a:xfrm>
          <a:prstGeom prst="mathMultiply">
            <a:avLst/>
          </a:prstGeom>
          <a:noFill/>
          <a:ln w="1905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r>
              <a:rPr lang="nl-NL" sz="1200" b="1"/>
              <a:t>joker</a:t>
            </a:r>
            <a:endParaRPr lang="nl-BE" b="1"/>
          </a:p>
        </p:txBody>
      </p:sp>
      <p:pic>
        <p:nvPicPr>
          <p:cNvPr id="3074" name="Picture 2">
            <a:extLst>
              <a:ext uri="{FF2B5EF4-FFF2-40B4-BE49-F238E27FC236}">
                <a16:creationId xmlns:a16="http://schemas.microsoft.com/office/drawing/2014/main" id="{9FAF2B3D-126C-4B51-9825-BE939FF6AF2A}"/>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904977" y="2704190"/>
            <a:ext cx="2065410" cy="31165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9236427"/>
      </p:ext>
    </p:extLst>
  </p:cSld>
  <p:clrMapOvr>
    <a:masterClrMapping/>
  </p:clrMapOvr>
  <p:transition>
    <p:push/>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8E5DED9-3AF9-487A-949E-546FD30FE43B}"/>
              </a:ext>
            </a:extLst>
          </p:cNvPr>
          <p:cNvSpPr>
            <a:spLocks noGrp="1"/>
          </p:cNvSpPr>
          <p:nvPr>
            <p:ph idx="1"/>
          </p:nvPr>
        </p:nvSpPr>
        <p:spPr>
          <a:xfrm>
            <a:off x="990600" y="3364637"/>
            <a:ext cx="7696200" cy="1824503"/>
          </a:xfrm>
        </p:spPr>
        <p:txBody>
          <a:bodyPr vert="horz" lIns="91440" tIns="45720" rIns="91440" bIns="45720" rtlCol="0" anchor="t">
            <a:normAutofit fontScale="85000" lnSpcReduction="10000"/>
          </a:bodyPr>
          <a:lstStyle/>
          <a:p>
            <a:pPr indent="0">
              <a:buNone/>
            </a:pPr>
            <a:r>
              <a:rPr lang="nl-NL">
                <a:solidFill>
                  <a:schemeClr val="accent4"/>
                </a:solidFill>
              </a:rPr>
              <a:t>Een fluohesje is nooit verplicht, maar door de </a:t>
            </a:r>
            <a:r>
              <a:rPr lang="nl-NL" err="1">
                <a:solidFill>
                  <a:schemeClr val="accent4"/>
                </a:solidFill>
              </a:rPr>
              <a:t>fluokleur</a:t>
            </a:r>
            <a:r>
              <a:rPr lang="nl-NL">
                <a:solidFill>
                  <a:schemeClr val="accent4"/>
                </a:solidFill>
              </a:rPr>
              <a:t> en de reflecterende stroken val je in het donker goed op. Als je geen fluohesje hebt, dan kan je het best kiezen voor lichte kledij met felle kleuren. </a:t>
            </a:r>
            <a:endParaRPr lang="nl-BE">
              <a:solidFill>
                <a:schemeClr val="accent4"/>
              </a:solidFill>
            </a:endParaRPr>
          </a:p>
        </p:txBody>
      </p:sp>
      <p:sp>
        <p:nvSpPr>
          <p:cNvPr id="6" name="PIJL-LINKS 3">
            <a:hlinkClick r:id="rId2" action="ppaction://hlinksldjump"/>
            <a:extLst>
              <a:ext uri="{FF2B5EF4-FFF2-40B4-BE49-F238E27FC236}">
                <a16:creationId xmlns:a16="http://schemas.microsoft.com/office/drawing/2014/main" id="{F7537932-C95A-4FC4-A309-6CF6BC5ED739}"/>
              </a:ext>
            </a:extLst>
          </p:cNvPr>
          <p:cNvSpPr/>
          <p:nvPr/>
        </p:nvSpPr>
        <p:spPr>
          <a:xfrm>
            <a:off x="2823323" y="5189140"/>
            <a:ext cx="3329573" cy="792088"/>
          </a:xfrm>
          <a:prstGeom prst="lef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nl-NL" sz="2000" b="1">
                <a:solidFill>
                  <a:schemeClr val="accent4"/>
                </a:solidFill>
              </a:rPr>
              <a:t>Terug naar de categorieën</a:t>
            </a:r>
            <a:endParaRPr lang="nl-NL" sz="2400" b="1">
              <a:solidFill>
                <a:schemeClr val="accent4"/>
              </a:solidFill>
            </a:endParaRPr>
          </a:p>
        </p:txBody>
      </p:sp>
      <p:pic>
        <p:nvPicPr>
          <p:cNvPr id="4" name="Picture 2">
            <a:extLst>
              <a:ext uri="{FF2B5EF4-FFF2-40B4-BE49-F238E27FC236}">
                <a16:creationId xmlns:a16="http://schemas.microsoft.com/office/drawing/2014/main" id="{B8029F89-98B3-43EB-BE94-DF99F1866BBD}"/>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t="2791" b="4914"/>
          <a:stretch/>
        </p:blipFill>
        <p:spPr bwMode="auto">
          <a:xfrm>
            <a:off x="3805995" y="399495"/>
            <a:ext cx="2065410" cy="2876366"/>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4C5176FE-9A33-4054-B35B-7A8B50DCF2D5}"/>
              </a:ext>
            </a:extLst>
          </p:cNvPr>
          <p:cNvSpPr txBox="1"/>
          <p:nvPr/>
        </p:nvSpPr>
        <p:spPr>
          <a:xfrm>
            <a:off x="780837" y="647275"/>
            <a:ext cx="513708" cy="523220"/>
          </a:xfrm>
          <a:prstGeom prst="rect">
            <a:avLst/>
          </a:prstGeom>
          <a:noFill/>
        </p:spPr>
        <p:txBody>
          <a:bodyPr wrap="square" rtlCol="0">
            <a:spAutoFit/>
          </a:bodyPr>
          <a:lstStyle/>
          <a:p>
            <a:r>
              <a:rPr lang="nl-NL" sz="2800">
                <a:solidFill>
                  <a:schemeClr val="accent1"/>
                </a:solidFill>
              </a:rPr>
              <a:t>C</a:t>
            </a:r>
            <a:endParaRPr lang="nl-BE" sz="2800">
              <a:solidFill>
                <a:schemeClr val="accent1"/>
              </a:solidFill>
            </a:endParaRPr>
          </a:p>
        </p:txBody>
      </p:sp>
    </p:spTree>
    <p:extLst>
      <p:ext uri="{BB962C8B-B14F-4D97-AF65-F5344CB8AC3E}">
        <p14:creationId xmlns:p14="http://schemas.microsoft.com/office/powerpoint/2010/main" val="252660660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B8E2D0-307D-46DB-9E33-03FB2F645406}"/>
              </a:ext>
            </a:extLst>
          </p:cNvPr>
          <p:cNvSpPr>
            <a:spLocks noGrp="1"/>
          </p:cNvSpPr>
          <p:nvPr>
            <p:ph type="title"/>
          </p:nvPr>
        </p:nvSpPr>
        <p:spPr/>
        <p:txBody>
          <a:bodyPr/>
          <a:lstStyle/>
          <a:p>
            <a:r>
              <a:rPr lang="nl-NL"/>
              <a:t>Zichtbaarheid - moeilijk</a:t>
            </a:r>
            <a:endParaRPr lang="nl-BE"/>
          </a:p>
        </p:txBody>
      </p:sp>
      <p:sp>
        <p:nvSpPr>
          <p:cNvPr id="3" name="Tijdelijke aanduiding voor inhoud 2">
            <a:extLst>
              <a:ext uri="{FF2B5EF4-FFF2-40B4-BE49-F238E27FC236}">
                <a16:creationId xmlns:a16="http://schemas.microsoft.com/office/drawing/2014/main" id="{2592A232-D2B8-45B0-87CD-80888822564A}"/>
              </a:ext>
            </a:extLst>
          </p:cNvPr>
          <p:cNvSpPr>
            <a:spLocks noGrp="1"/>
          </p:cNvSpPr>
          <p:nvPr>
            <p:ph idx="1"/>
          </p:nvPr>
        </p:nvSpPr>
        <p:spPr>
          <a:xfrm>
            <a:off x="975076" y="1562101"/>
            <a:ext cx="8168923" cy="4114800"/>
          </a:xfrm>
        </p:spPr>
        <p:txBody>
          <a:bodyPr vert="horz" lIns="91440" tIns="45720" rIns="91440" bIns="45720" rtlCol="0" anchor="t">
            <a:normAutofit/>
          </a:bodyPr>
          <a:lstStyle/>
          <a:p>
            <a:pPr indent="0">
              <a:buNone/>
            </a:pPr>
            <a:r>
              <a:rPr lang="nl-NL" dirty="0"/>
              <a:t>Fleur stapt in het donker naar huis. </a:t>
            </a:r>
          </a:p>
          <a:p>
            <a:pPr indent="0">
              <a:buNone/>
            </a:pPr>
            <a:r>
              <a:rPr lang="nl-NL" dirty="0"/>
              <a:t>Welke raad kan je haar het best geven? </a:t>
            </a:r>
            <a:endParaRPr lang="nl-NL" dirty="0">
              <a:cs typeface="Calibri"/>
            </a:endParaRPr>
          </a:p>
          <a:p>
            <a:pPr marL="1233805" lvl="1" indent="-514350">
              <a:buFont typeface="+mj-lt"/>
              <a:buAutoNum type="alphaUcPeriod"/>
            </a:pPr>
            <a:r>
              <a:rPr lang="nl-NL" dirty="0"/>
              <a:t>Wandel altijd rechts op de rijbaan.</a:t>
            </a:r>
            <a:endParaRPr lang="nl-NL" dirty="0">
              <a:cs typeface="Calibri"/>
            </a:endParaRPr>
          </a:p>
          <a:p>
            <a:pPr marL="1233805" lvl="1" indent="-514350">
              <a:buFont typeface="+mj-lt"/>
              <a:buAutoNum type="alphaUcPeriod"/>
            </a:pPr>
            <a:r>
              <a:rPr lang="nl-NL" dirty="0"/>
              <a:t>Trek volgende keer reflecterende kleding aan.</a:t>
            </a:r>
            <a:endParaRPr lang="nl-NL" dirty="0">
              <a:cs typeface="Calibri"/>
            </a:endParaRPr>
          </a:p>
          <a:p>
            <a:pPr marL="1233805" lvl="1" indent="-514350">
              <a:buFont typeface="+mj-lt"/>
              <a:buAutoNum type="alphaUcPeriod"/>
            </a:pPr>
            <a:r>
              <a:rPr lang="nl-NL" dirty="0"/>
              <a:t>Trek volgende keer fluorescerende kleding aan.</a:t>
            </a:r>
            <a:endParaRPr lang="nl-NL" dirty="0">
              <a:cs typeface="Calibri"/>
            </a:endParaRPr>
          </a:p>
          <a:p>
            <a:endParaRPr lang="nl-BE" dirty="0"/>
          </a:p>
        </p:txBody>
      </p:sp>
      <p:sp>
        <p:nvSpPr>
          <p:cNvPr id="8" name="Vermenigvuldigingsteken 7">
            <a:hlinkClick r:id="rId2" action="ppaction://hlinksldjump"/>
            <a:extLst>
              <a:ext uri="{FF2B5EF4-FFF2-40B4-BE49-F238E27FC236}">
                <a16:creationId xmlns:a16="http://schemas.microsoft.com/office/drawing/2014/main" id="{031F5712-A750-461E-A5B2-F74828AF518D}"/>
              </a:ext>
            </a:extLst>
          </p:cNvPr>
          <p:cNvSpPr/>
          <p:nvPr/>
        </p:nvSpPr>
        <p:spPr>
          <a:xfrm>
            <a:off x="7774280" y="343228"/>
            <a:ext cx="1132008" cy="1069554"/>
          </a:xfrm>
          <a:prstGeom prst="mathMultiply">
            <a:avLst/>
          </a:prstGeom>
          <a:noFill/>
          <a:ln w="1905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r>
              <a:rPr lang="nl-NL" sz="1200" b="1"/>
              <a:t>joker</a:t>
            </a:r>
            <a:endParaRPr lang="nl-BE" sz="1200" b="1"/>
          </a:p>
        </p:txBody>
      </p:sp>
      <p:pic>
        <p:nvPicPr>
          <p:cNvPr id="5" name="Afbeelding 4" descr="Afbeelding met buiten, gebouw, persoon, staand&#10;&#10;Automatisch gegenereerde beschrijving">
            <a:extLst>
              <a:ext uri="{FF2B5EF4-FFF2-40B4-BE49-F238E27FC236}">
                <a16:creationId xmlns:a16="http://schemas.microsoft.com/office/drawing/2014/main" id="{DCDD5AAE-DB74-4AE2-A422-F8DB95D0C67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67874" y="4062356"/>
            <a:ext cx="4008252" cy="2654817"/>
          </a:xfrm>
          <a:prstGeom prst="rect">
            <a:avLst/>
          </a:prstGeom>
        </p:spPr>
      </p:pic>
    </p:spTree>
    <p:extLst>
      <p:ext uri="{BB962C8B-B14F-4D97-AF65-F5344CB8AC3E}">
        <p14:creationId xmlns:p14="http://schemas.microsoft.com/office/powerpoint/2010/main" val="3537875849"/>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3" end="3"/>
                                            </p:txEl>
                                          </p:spTgt>
                                        </p:tgtEl>
                                        <p:attrNameLst>
                                          <p:attrName>style.color</p:attrName>
                                        </p:attrNameLst>
                                      </p:cBhvr>
                                      <p:to>
                                        <p:clrVal>
                                          <a:srgbClr val="FFBA00"/>
                                        </p:clrVal>
                                      </p:to>
                                    </p:set>
                                    <p:set>
                                      <p:cBhvr>
                                        <p:cTn id="7" dur="500" fill="hold"/>
                                        <p:tgtEl>
                                          <p:spTgt spid="3">
                                            <p:txEl>
                                              <p:pRg st="3" end="3"/>
                                            </p:txEl>
                                          </p:spTgt>
                                        </p:tgtEl>
                                        <p:attrNameLst>
                                          <p:attrName>fillcolor</p:attrName>
                                        </p:attrNameLst>
                                      </p:cBhvr>
                                      <p:to>
                                        <p:clrVal>
                                          <a:srgbClr val="FFBA00"/>
                                        </p:clrVal>
                                      </p:to>
                                    </p:set>
                                    <p:set>
                                      <p:cBhvr>
                                        <p:cTn id="8" dur="500" fill="hold"/>
                                        <p:tgtEl>
                                          <p:spTgt spid="3">
                                            <p:txEl>
                                              <p:pRg st="3" end="3"/>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8E5DED9-3AF9-487A-949E-546FD30FE43B}"/>
              </a:ext>
            </a:extLst>
          </p:cNvPr>
          <p:cNvSpPr>
            <a:spLocks noGrp="1"/>
          </p:cNvSpPr>
          <p:nvPr>
            <p:ph idx="1"/>
          </p:nvPr>
        </p:nvSpPr>
        <p:spPr>
          <a:xfrm>
            <a:off x="990600" y="645952"/>
            <a:ext cx="7696200" cy="5208749"/>
          </a:xfrm>
        </p:spPr>
        <p:txBody>
          <a:bodyPr>
            <a:normAutofit lnSpcReduction="10000"/>
          </a:bodyPr>
          <a:lstStyle/>
          <a:p>
            <a:pPr indent="0">
              <a:buNone/>
            </a:pPr>
            <a:endParaRPr lang="nl-BE"/>
          </a:p>
          <a:p>
            <a:pPr indent="0">
              <a:buNone/>
            </a:pPr>
            <a:endParaRPr lang="nl-BE"/>
          </a:p>
          <a:p>
            <a:pPr indent="0">
              <a:buNone/>
            </a:pPr>
            <a:endParaRPr lang="nl-BE"/>
          </a:p>
          <a:p>
            <a:pPr indent="0">
              <a:buNone/>
            </a:pPr>
            <a:endParaRPr lang="nl-BE"/>
          </a:p>
          <a:p>
            <a:pPr indent="0">
              <a:buNone/>
            </a:pPr>
            <a:endParaRPr lang="nl-BE"/>
          </a:p>
          <a:p>
            <a:pPr indent="0">
              <a:buNone/>
            </a:pPr>
            <a:endParaRPr lang="nl-BE"/>
          </a:p>
          <a:p>
            <a:pPr indent="0">
              <a:buNone/>
            </a:pPr>
            <a:r>
              <a:rPr lang="nl-NL" sz="2600">
                <a:solidFill>
                  <a:schemeClr val="accent4"/>
                </a:solidFill>
              </a:rPr>
              <a:t>Op elk moment van de dag val je met een fluohesje met reflecterende stroken goed op. De </a:t>
            </a:r>
            <a:r>
              <a:rPr lang="nl-NL" sz="2600" err="1">
                <a:solidFill>
                  <a:schemeClr val="accent4"/>
                </a:solidFill>
              </a:rPr>
              <a:t>fluokleur</a:t>
            </a:r>
            <a:r>
              <a:rPr lang="nl-NL" sz="2600">
                <a:solidFill>
                  <a:schemeClr val="accent4"/>
                </a:solidFill>
              </a:rPr>
              <a:t> valt overdag goed op, de reflecterende stroken maken je zichtbaarder in het donker. Als je geen fluohesje hebt, dan kan je het best kiezen voor lichte kledij met felle kleuren. </a:t>
            </a:r>
            <a:endParaRPr lang="nl-BE" sz="2600">
              <a:solidFill>
                <a:schemeClr val="accent4"/>
              </a:solidFill>
            </a:endParaRPr>
          </a:p>
        </p:txBody>
      </p:sp>
      <p:sp>
        <p:nvSpPr>
          <p:cNvPr id="6" name="PIJL-LINKS 3">
            <a:hlinkClick r:id="rId2" action="ppaction://hlinksldjump"/>
            <a:extLst>
              <a:ext uri="{FF2B5EF4-FFF2-40B4-BE49-F238E27FC236}">
                <a16:creationId xmlns:a16="http://schemas.microsoft.com/office/drawing/2014/main" id="{F7537932-C95A-4FC4-A309-6CF6BC5ED739}"/>
              </a:ext>
            </a:extLst>
          </p:cNvPr>
          <p:cNvSpPr/>
          <p:nvPr/>
        </p:nvSpPr>
        <p:spPr>
          <a:xfrm>
            <a:off x="2823323" y="5189140"/>
            <a:ext cx="3329573" cy="792088"/>
          </a:xfrm>
          <a:prstGeom prst="lef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nl-NL" sz="2000" b="1">
                <a:solidFill>
                  <a:schemeClr val="accent4"/>
                </a:solidFill>
              </a:rPr>
              <a:t>Terug naar de categorieën</a:t>
            </a:r>
            <a:endParaRPr lang="nl-NL" sz="2400" b="1">
              <a:solidFill>
                <a:schemeClr val="accent4"/>
              </a:solidFill>
            </a:endParaRPr>
          </a:p>
        </p:txBody>
      </p:sp>
      <p:pic>
        <p:nvPicPr>
          <p:cNvPr id="4" name="Afbeelding 3" descr="Afbeelding met buiten, gebouw, persoon, staand&#10;&#10;Automatisch gegenereerde beschrijving">
            <a:extLst>
              <a:ext uri="{FF2B5EF4-FFF2-40B4-BE49-F238E27FC236}">
                <a16:creationId xmlns:a16="http://schemas.microsoft.com/office/drawing/2014/main" id="{676A7DEA-D412-4344-B544-E8ED195C07E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67874" y="595509"/>
            <a:ext cx="4008252" cy="2654817"/>
          </a:xfrm>
          <a:prstGeom prst="rect">
            <a:avLst/>
          </a:prstGeom>
        </p:spPr>
      </p:pic>
      <p:sp>
        <p:nvSpPr>
          <p:cNvPr id="5" name="Tekstvak 4">
            <a:extLst>
              <a:ext uri="{FF2B5EF4-FFF2-40B4-BE49-F238E27FC236}">
                <a16:creationId xmlns:a16="http://schemas.microsoft.com/office/drawing/2014/main" id="{F34D1B30-2532-4D57-AD55-3D1875F65912}"/>
              </a:ext>
            </a:extLst>
          </p:cNvPr>
          <p:cNvSpPr txBox="1"/>
          <p:nvPr/>
        </p:nvSpPr>
        <p:spPr>
          <a:xfrm>
            <a:off x="780837" y="647275"/>
            <a:ext cx="513708" cy="523220"/>
          </a:xfrm>
          <a:prstGeom prst="rect">
            <a:avLst/>
          </a:prstGeom>
          <a:noFill/>
        </p:spPr>
        <p:txBody>
          <a:bodyPr wrap="square" rtlCol="0">
            <a:spAutoFit/>
          </a:bodyPr>
          <a:lstStyle/>
          <a:p>
            <a:r>
              <a:rPr lang="nl-NL" sz="2800">
                <a:solidFill>
                  <a:schemeClr val="accent1"/>
                </a:solidFill>
              </a:rPr>
              <a:t>B</a:t>
            </a:r>
            <a:endParaRPr lang="nl-BE" sz="2800">
              <a:solidFill>
                <a:schemeClr val="accent1"/>
              </a:solidFill>
            </a:endParaRPr>
          </a:p>
        </p:txBody>
      </p:sp>
    </p:spTree>
    <p:extLst>
      <p:ext uri="{BB962C8B-B14F-4D97-AF65-F5344CB8AC3E}">
        <p14:creationId xmlns:p14="http://schemas.microsoft.com/office/powerpoint/2010/main" val="256828884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err="1"/>
              <a:t>Gedrag</a:t>
            </a:r>
          </a:p>
        </p:txBody>
      </p:sp>
      <p:sp>
        <p:nvSpPr>
          <p:cNvPr id="7" name="Afgeronde rechthoek 2">
            <a:hlinkClick r:id="rId2" action="ppaction://hlinksldjump"/>
            <a:extLst>
              <a:ext uri="{FF2B5EF4-FFF2-40B4-BE49-F238E27FC236}">
                <a16:creationId xmlns:a16="http://schemas.microsoft.com/office/drawing/2014/main" id="{4A0D82E4-828F-478B-AE47-5A389E20B17C}"/>
              </a:ext>
            </a:extLst>
          </p:cNvPr>
          <p:cNvSpPr/>
          <p:nvPr/>
        </p:nvSpPr>
        <p:spPr>
          <a:xfrm>
            <a:off x="1413868" y="2663726"/>
            <a:ext cx="2880320" cy="1152128"/>
          </a:xfrm>
          <a:prstGeom prst="roundRect">
            <a:avLst/>
          </a:prstGeom>
          <a:solidFill>
            <a:schemeClr val="accent1">
              <a:lumMod val="40000"/>
              <a:lumOff val="60000"/>
            </a:schemeClr>
          </a:solidFill>
          <a:ln w="76200">
            <a:solidFill>
              <a:schemeClr val="accent4">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800">
                <a:solidFill>
                  <a:schemeClr val="accent4"/>
                </a:solidFill>
              </a:rPr>
              <a:t>makkelijk</a:t>
            </a:r>
          </a:p>
        </p:txBody>
      </p:sp>
      <p:sp>
        <p:nvSpPr>
          <p:cNvPr id="8" name="Afgeronde rechthoek 3">
            <a:hlinkClick r:id="rId3" action="ppaction://hlinksldjump"/>
            <a:extLst>
              <a:ext uri="{FF2B5EF4-FFF2-40B4-BE49-F238E27FC236}">
                <a16:creationId xmlns:a16="http://schemas.microsoft.com/office/drawing/2014/main" id="{3A481424-577B-48BC-BE5C-B3D817CA9640}"/>
              </a:ext>
            </a:extLst>
          </p:cNvPr>
          <p:cNvSpPr/>
          <p:nvPr/>
        </p:nvSpPr>
        <p:spPr>
          <a:xfrm>
            <a:off x="4942260" y="2663726"/>
            <a:ext cx="2880320" cy="1152128"/>
          </a:xfrm>
          <a:prstGeom prst="roundRect">
            <a:avLst/>
          </a:prstGeom>
          <a:solidFill>
            <a:schemeClr val="accent4">
              <a:lumMod val="20000"/>
              <a:lumOff val="80000"/>
            </a:schemeClr>
          </a:solidFill>
          <a:ln w="76200">
            <a:solidFill>
              <a:schemeClr val="tx2">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800">
                <a:solidFill>
                  <a:schemeClr val="accent4"/>
                </a:solidFill>
              </a:rPr>
              <a:t>moeilijk</a:t>
            </a:r>
          </a:p>
        </p:txBody>
      </p:sp>
    </p:spTree>
    <p:extLst>
      <p:ext uri="{BB962C8B-B14F-4D97-AF65-F5344CB8AC3E}">
        <p14:creationId xmlns:p14="http://schemas.microsoft.com/office/powerpoint/2010/main" val="2229012231"/>
      </p:ext>
    </p:extLst>
  </p:cSld>
  <p:clrMapOvr>
    <a:masterClrMapping/>
  </p:clrMapOvr>
  <p:transition advClick="0">
    <p:push/>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B8E2D0-307D-46DB-9E33-03FB2F645406}"/>
              </a:ext>
            </a:extLst>
          </p:cNvPr>
          <p:cNvSpPr>
            <a:spLocks noGrp="1"/>
          </p:cNvSpPr>
          <p:nvPr>
            <p:ph type="title"/>
          </p:nvPr>
        </p:nvSpPr>
        <p:spPr>
          <a:xfrm>
            <a:off x="990600" y="647699"/>
            <a:ext cx="7393236" cy="914402"/>
          </a:xfrm>
        </p:spPr>
        <p:txBody>
          <a:bodyPr/>
          <a:lstStyle/>
          <a:p>
            <a:r>
              <a:rPr lang="nl-NL"/>
              <a:t>Gedrag - makkelijk</a:t>
            </a:r>
            <a:endParaRPr lang="nl-BE"/>
          </a:p>
        </p:txBody>
      </p:sp>
      <p:sp>
        <p:nvSpPr>
          <p:cNvPr id="8" name="Vermenigvuldigingsteken 7">
            <a:hlinkClick r:id="rId2" action="ppaction://hlinksldjump"/>
            <a:extLst>
              <a:ext uri="{FF2B5EF4-FFF2-40B4-BE49-F238E27FC236}">
                <a16:creationId xmlns:a16="http://schemas.microsoft.com/office/drawing/2014/main" id="{46EABCD5-3844-4CE6-9929-03245D6C1D96}"/>
              </a:ext>
            </a:extLst>
          </p:cNvPr>
          <p:cNvSpPr/>
          <p:nvPr/>
        </p:nvSpPr>
        <p:spPr>
          <a:xfrm>
            <a:off x="7774280" y="343228"/>
            <a:ext cx="1132008" cy="1069554"/>
          </a:xfrm>
          <a:prstGeom prst="mathMultiply">
            <a:avLst/>
          </a:prstGeom>
          <a:noFill/>
          <a:ln w="1905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r>
              <a:rPr lang="nl-NL" sz="1200" b="1"/>
              <a:t>joker</a:t>
            </a:r>
            <a:endParaRPr lang="nl-BE" b="1"/>
          </a:p>
        </p:txBody>
      </p:sp>
      <p:sp>
        <p:nvSpPr>
          <p:cNvPr id="4" name="Tijdelijke aanduiding voor inhoud 3">
            <a:extLst>
              <a:ext uri="{FF2B5EF4-FFF2-40B4-BE49-F238E27FC236}">
                <a16:creationId xmlns:a16="http://schemas.microsoft.com/office/drawing/2014/main" id="{6D6D5612-9C67-4A57-9A73-85F2BDFE9709}"/>
              </a:ext>
            </a:extLst>
          </p:cNvPr>
          <p:cNvSpPr>
            <a:spLocks noGrp="1"/>
          </p:cNvSpPr>
          <p:nvPr>
            <p:ph idx="1"/>
          </p:nvPr>
        </p:nvSpPr>
        <p:spPr>
          <a:xfrm>
            <a:off x="990599" y="1242874"/>
            <a:ext cx="7915689" cy="4611827"/>
          </a:xfrm>
        </p:spPr>
        <p:txBody>
          <a:bodyPr vert="horz" lIns="91440" tIns="45720" rIns="91440" bIns="45720" rtlCol="0" anchor="t">
            <a:normAutofit/>
          </a:bodyPr>
          <a:lstStyle/>
          <a:p>
            <a:pPr indent="0">
              <a:buNone/>
            </a:pPr>
            <a:r>
              <a:rPr lang="nl-BE" dirty="0"/>
              <a:t>Je stapt op het voetpad en komt voorbij</a:t>
            </a:r>
          </a:p>
          <a:p>
            <a:pPr indent="0">
              <a:buNone/>
            </a:pPr>
            <a:r>
              <a:rPr lang="nl-BE" dirty="0"/>
              <a:t>de oprit van een woning. Wat kan je hier het best doen?</a:t>
            </a:r>
            <a:endParaRPr lang="nl-BE" dirty="0">
              <a:cs typeface="Calibri"/>
            </a:endParaRPr>
          </a:p>
          <a:p>
            <a:pPr marL="1233805" lvl="1" indent="-514350">
              <a:buFont typeface="+mj-lt"/>
              <a:buAutoNum type="alphaUcPeriod"/>
            </a:pPr>
            <a:r>
              <a:rPr lang="nl-BE" sz="2400" dirty="0"/>
              <a:t>Ik stap trager om te kijken of er geen auto van de oprit wil rijden.</a:t>
            </a:r>
            <a:endParaRPr lang="nl-BE" sz="2400" dirty="0">
              <a:cs typeface="Calibri"/>
            </a:endParaRPr>
          </a:p>
          <a:p>
            <a:pPr marL="1233805" lvl="1" indent="-514350">
              <a:buFont typeface="+mj-lt"/>
              <a:buAutoNum type="alphaUcPeriod"/>
            </a:pPr>
            <a:r>
              <a:rPr lang="nl-BE" sz="2400" dirty="0"/>
              <a:t>Ik stap gewoon verder want op het voetpad heb ik altijd voorrang.</a:t>
            </a:r>
            <a:endParaRPr lang="nl-BE" sz="2400" dirty="0">
              <a:cs typeface="Calibri"/>
            </a:endParaRPr>
          </a:p>
          <a:p>
            <a:pPr marL="1233805" lvl="1" indent="-514350">
              <a:buFont typeface="+mj-lt"/>
              <a:buAutoNum type="alphaUcPeriod"/>
            </a:pPr>
            <a:r>
              <a:rPr lang="nl-BE" sz="2400" dirty="0"/>
              <a:t>Ik loop snel voorbij de oprit, dan ben ik weer veilig.</a:t>
            </a:r>
            <a:endParaRPr lang="nl-BE" sz="2400" dirty="0">
              <a:cs typeface="Calibri"/>
            </a:endParaRPr>
          </a:p>
        </p:txBody>
      </p:sp>
      <p:pic>
        <p:nvPicPr>
          <p:cNvPr id="7" name="Afbeelding 6" descr="Afbeelding met buiten, gebouw, auto, weg&#10;&#10;Automatisch gegenereerde beschrijving">
            <a:extLst>
              <a:ext uri="{FF2B5EF4-FFF2-40B4-BE49-F238E27FC236}">
                <a16:creationId xmlns:a16="http://schemas.microsoft.com/office/drawing/2014/main" id="{40F9AA60-EF4B-40AE-BB19-E61169D15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95646" y="4666818"/>
            <a:ext cx="3261200" cy="2163610"/>
          </a:xfrm>
          <a:prstGeom prst="rect">
            <a:avLst/>
          </a:prstGeom>
        </p:spPr>
      </p:pic>
    </p:spTree>
    <p:extLst>
      <p:ext uri="{BB962C8B-B14F-4D97-AF65-F5344CB8AC3E}">
        <p14:creationId xmlns:p14="http://schemas.microsoft.com/office/powerpoint/2010/main" val="2525317957"/>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4">
                                            <p:txEl>
                                              <p:pRg st="3" end="3"/>
                                            </p:txEl>
                                          </p:spTgt>
                                        </p:tgtEl>
                                        <p:attrNameLst>
                                          <p:attrName>style.color</p:attrName>
                                        </p:attrNameLst>
                                      </p:cBhvr>
                                      <p:to>
                                        <p:clrVal>
                                          <a:srgbClr val="FFBA00"/>
                                        </p:clrVal>
                                      </p:to>
                                    </p:set>
                                    <p:set>
                                      <p:cBhvr>
                                        <p:cTn id="7" dur="500" fill="hold"/>
                                        <p:tgtEl>
                                          <p:spTgt spid="4">
                                            <p:txEl>
                                              <p:pRg st="3" end="3"/>
                                            </p:txEl>
                                          </p:spTgt>
                                        </p:tgtEl>
                                        <p:attrNameLst>
                                          <p:attrName>fillcolor</p:attrName>
                                        </p:attrNameLst>
                                      </p:cBhvr>
                                      <p:to>
                                        <p:clrVal>
                                          <a:srgbClr val="FFBA00"/>
                                        </p:clrVal>
                                      </p:to>
                                    </p:set>
                                    <p:set>
                                      <p:cBhvr>
                                        <p:cTn id="8" dur="500" fill="hold"/>
                                        <p:tgtEl>
                                          <p:spTgt spid="4">
                                            <p:txEl>
                                              <p:pRg st="3" end="3"/>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8E5DED9-3AF9-487A-949E-546FD30FE43B}"/>
              </a:ext>
            </a:extLst>
          </p:cNvPr>
          <p:cNvSpPr>
            <a:spLocks noGrp="1"/>
          </p:cNvSpPr>
          <p:nvPr>
            <p:ph idx="1"/>
          </p:nvPr>
        </p:nvSpPr>
        <p:spPr>
          <a:xfrm>
            <a:off x="990600" y="2917546"/>
            <a:ext cx="7696200" cy="2937155"/>
          </a:xfrm>
        </p:spPr>
        <p:txBody>
          <a:bodyPr vert="horz" lIns="91440" tIns="45720" rIns="91440" bIns="45720" rtlCol="0" anchor="t">
            <a:normAutofit/>
          </a:bodyPr>
          <a:lstStyle/>
          <a:p>
            <a:pPr indent="0">
              <a:buNone/>
            </a:pPr>
            <a:r>
              <a:rPr lang="nl-NL" sz="2400">
                <a:solidFill>
                  <a:schemeClr val="accent4"/>
                </a:solidFill>
              </a:rPr>
              <a:t>Als voetganger heb je voorrang op het voetpad. Als de bestuurder van de auto je niet heeft gezien, kan je als kwetsbare weggebruiker echter beter de auto doorlaten. Kijk dus altijd goed uit om op de gevaren van andere weggebruikers te kunnen anticiperen. Hier vertraag je dus even om te kijken of de auto niet wil vertrekken.</a:t>
            </a:r>
            <a:endParaRPr lang="nl-BE" sz="2400">
              <a:solidFill>
                <a:schemeClr val="accent4"/>
              </a:solidFill>
            </a:endParaRPr>
          </a:p>
        </p:txBody>
      </p:sp>
      <p:sp>
        <p:nvSpPr>
          <p:cNvPr id="6" name="PIJL-LINKS 3">
            <a:hlinkClick r:id="rId2" action="ppaction://hlinksldjump"/>
            <a:extLst>
              <a:ext uri="{FF2B5EF4-FFF2-40B4-BE49-F238E27FC236}">
                <a16:creationId xmlns:a16="http://schemas.microsoft.com/office/drawing/2014/main" id="{F7537932-C95A-4FC4-A309-6CF6BC5ED739}"/>
              </a:ext>
            </a:extLst>
          </p:cNvPr>
          <p:cNvSpPr/>
          <p:nvPr/>
        </p:nvSpPr>
        <p:spPr>
          <a:xfrm>
            <a:off x="2823323" y="5189140"/>
            <a:ext cx="3329573" cy="792088"/>
          </a:xfrm>
          <a:prstGeom prst="lef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nl-NL" sz="2000" b="1">
                <a:solidFill>
                  <a:schemeClr val="accent4"/>
                </a:solidFill>
              </a:rPr>
              <a:t>Terug naar de categorieën</a:t>
            </a:r>
            <a:endParaRPr lang="nl-NL" sz="2400" b="1">
              <a:solidFill>
                <a:schemeClr val="accent4"/>
              </a:solidFill>
            </a:endParaRPr>
          </a:p>
        </p:txBody>
      </p:sp>
      <p:pic>
        <p:nvPicPr>
          <p:cNvPr id="4" name="Afbeelding 3" descr="Afbeelding met buiten, gebouw, auto, weg&#10;&#10;Automatisch gegenereerde beschrijving">
            <a:extLst>
              <a:ext uri="{FF2B5EF4-FFF2-40B4-BE49-F238E27FC236}">
                <a16:creationId xmlns:a16="http://schemas.microsoft.com/office/drawing/2014/main" id="{3E76B724-A54F-4B60-ABD9-8BA3B7D68BC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07486" y="624250"/>
            <a:ext cx="3462428" cy="2293296"/>
          </a:xfrm>
          <a:prstGeom prst="rect">
            <a:avLst/>
          </a:prstGeom>
        </p:spPr>
      </p:pic>
      <p:sp>
        <p:nvSpPr>
          <p:cNvPr id="5" name="Tekstvak 4">
            <a:extLst>
              <a:ext uri="{FF2B5EF4-FFF2-40B4-BE49-F238E27FC236}">
                <a16:creationId xmlns:a16="http://schemas.microsoft.com/office/drawing/2014/main" id="{C4FC06AE-377C-40B7-A15D-5EAEC458CBCB}"/>
              </a:ext>
            </a:extLst>
          </p:cNvPr>
          <p:cNvSpPr txBox="1"/>
          <p:nvPr/>
        </p:nvSpPr>
        <p:spPr>
          <a:xfrm>
            <a:off x="780837" y="647275"/>
            <a:ext cx="513708" cy="523220"/>
          </a:xfrm>
          <a:prstGeom prst="rect">
            <a:avLst/>
          </a:prstGeom>
          <a:noFill/>
        </p:spPr>
        <p:txBody>
          <a:bodyPr wrap="square" rtlCol="0">
            <a:spAutoFit/>
          </a:bodyPr>
          <a:lstStyle/>
          <a:p>
            <a:r>
              <a:rPr lang="nl-NL" sz="2800">
                <a:solidFill>
                  <a:schemeClr val="accent1"/>
                </a:solidFill>
              </a:rPr>
              <a:t>A</a:t>
            </a:r>
            <a:endParaRPr lang="nl-BE" sz="2800">
              <a:solidFill>
                <a:schemeClr val="accent1"/>
              </a:solidFill>
            </a:endParaRPr>
          </a:p>
        </p:txBody>
      </p:sp>
    </p:spTree>
    <p:extLst>
      <p:ext uri="{BB962C8B-B14F-4D97-AF65-F5344CB8AC3E}">
        <p14:creationId xmlns:p14="http://schemas.microsoft.com/office/powerpoint/2010/main" val="123148334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B8E2D0-307D-46DB-9E33-03FB2F645406}"/>
              </a:ext>
            </a:extLst>
          </p:cNvPr>
          <p:cNvSpPr>
            <a:spLocks noGrp="1"/>
          </p:cNvSpPr>
          <p:nvPr>
            <p:ph type="title"/>
          </p:nvPr>
        </p:nvSpPr>
        <p:spPr>
          <a:xfrm>
            <a:off x="855678" y="647699"/>
            <a:ext cx="7082004" cy="914402"/>
          </a:xfrm>
        </p:spPr>
        <p:txBody>
          <a:bodyPr/>
          <a:lstStyle/>
          <a:p>
            <a:r>
              <a:rPr lang="nl-NL"/>
              <a:t>Gedrag - moeilijk</a:t>
            </a:r>
            <a:endParaRPr lang="nl-BE"/>
          </a:p>
        </p:txBody>
      </p:sp>
      <p:sp>
        <p:nvSpPr>
          <p:cNvPr id="3" name="Tijdelijke aanduiding voor inhoud 2">
            <a:extLst>
              <a:ext uri="{FF2B5EF4-FFF2-40B4-BE49-F238E27FC236}">
                <a16:creationId xmlns:a16="http://schemas.microsoft.com/office/drawing/2014/main" id="{2592A232-D2B8-45B0-87CD-80888822564A}"/>
              </a:ext>
            </a:extLst>
          </p:cNvPr>
          <p:cNvSpPr>
            <a:spLocks noGrp="1"/>
          </p:cNvSpPr>
          <p:nvPr>
            <p:ph idx="1"/>
          </p:nvPr>
        </p:nvSpPr>
        <p:spPr>
          <a:xfrm>
            <a:off x="855678" y="1412782"/>
            <a:ext cx="7815600" cy="3638611"/>
          </a:xfrm>
        </p:spPr>
        <p:txBody>
          <a:bodyPr vert="horz" lIns="91440" tIns="45720" rIns="91440" bIns="45720" rtlCol="0" anchor="t">
            <a:normAutofit/>
          </a:bodyPr>
          <a:lstStyle/>
          <a:p>
            <a:pPr indent="0">
              <a:buNone/>
            </a:pPr>
            <a:r>
              <a:rPr lang="nl-BE"/>
              <a:t>De vrachtwagen komt de straat ingedraaid</a:t>
            </a:r>
          </a:p>
          <a:p>
            <a:pPr indent="0">
              <a:buNone/>
            </a:pPr>
            <a:r>
              <a:rPr lang="nl-BE"/>
              <a:t>als jij net wil oversteken. Wat doe je?</a:t>
            </a:r>
          </a:p>
          <a:p>
            <a:pPr marL="1233805" lvl="1" indent="-514350">
              <a:buFont typeface="+mj-lt"/>
              <a:buAutoNum type="alphaUcPeriod"/>
            </a:pPr>
            <a:r>
              <a:rPr lang="nl-BE" sz="2400"/>
              <a:t>Ik begin al over te steken want de chauffeur kan mij zeker zien omdat hij zo hoog zit.</a:t>
            </a:r>
            <a:endParaRPr lang="nl-BE" sz="2400">
              <a:cs typeface="Calibri"/>
            </a:endParaRPr>
          </a:p>
          <a:p>
            <a:pPr marL="1233805" lvl="1" indent="-514350">
              <a:buFont typeface="+mj-lt"/>
              <a:buAutoNum type="alphaUcPeriod"/>
            </a:pPr>
            <a:r>
              <a:rPr lang="nl-BE" sz="2400"/>
              <a:t>Ik wacht met oversteken want de chauffeur heeft mij misschien niet gezien.</a:t>
            </a:r>
            <a:endParaRPr lang="nl-BE" sz="2400">
              <a:cs typeface="Calibri"/>
            </a:endParaRPr>
          </a:p>
          <a:p>
            <a:pPr marL="1233805" lvl="1" indent="-514350">
              <a:buFont typeface="+mj-lt"/>
              <a:buAutoNum type="alphaUcPeriod"/>
            </a:pPr>
            <a:r>
              <a:rPr lang="nl-BE" sz="2400"/>
              <a:t>Pas als ik de chauffeur kan zien, steek ik over.</a:t>
            </a:r>
            <a:endParaRPr lang="nl-BE" sz="2400">
              <a:cs typeface="Calibri"/>
            </a:endParaRPr>
          </a:p>
        </p:txBody>
      </p:sp>
      <p:sp>
        <p:nvSpPr>
          <p:cNvPr id="8" name="Vermenigvuldigingsteken 7">
            <a:hlinkClick r:id="rId2" action="ppaction://hlinksldjump"/>
            <a:extLst>
              <a:ext uri="{FF2B5EF4-FFF2-40B4-BE49-F238E27FC236}">
                <a16:creationId xmlns:a16="http://schemas.microsoft.com/office/drawing/2014/main" id="{0051FEEA-0A2F-4BE0-AC5B-AFF50E2B4FF4}"/>
              </a:ext>
            </a:extLst>
          </p:cNvPr>
          <p:cNvSpPr/>
          <p:nvPr/>
        </p:nvSpPr>
        <p:spPr>
          <a:xfrm>
            <a:off x="7839201" y="343228"/>
            <a:ext cx="1132008" cy="1069554"/>
          </a:xfrm>
          <a:prstGeom prst="mathMultiply">
            <a:avLst/>
          </a:prstGeom>
          <a:noFill/>
          <a:ln w="1905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r>
              <a:rPr lang="nl-NL" sz="1200" b="1"/>
              <a:t>joker</a:t>
            </a:r>
            <a:endParaRPr lang="nl-BE" sz="1200" b="1"/>
          </a:p>
        </p:txBody>
      </p:sp>
      <p:pic>
        <p:nvPicPr>
          <p:cNvPr id="4" name="Afbeelding 3">
            <a:extLst>
              <a:ext uri="{FF2B5EF4-FFF2-40B4-BE49-F238E27FC236}">
                <a16:creationId xmlns:a16="http://schemas.microsoft.com/office/drawing/2014/main" id="{8173FBD0-D86A-47B2-8FC1-FEDAA1A4A437}"/>
              </a:ext>
            </a:extLst>
          </p:cNvPr>
          <p:cNvPicPr>
            <a:picLocks noChangeAspect="1"/>
          </p:cNvPicPr>
          <p:nvPr/>
        </p:nvPicPr>
        <p:blipFill>
          <a:blip r:embed="rId3"/>
          <a:stretch>
            <a:fillRect/>
          </a:stretch>
        </p:blipFill>
        <p:spPr>
          <a:xfrm>
            <a:off x="2972501" y="4378885"/>
            <a:ext cx="3198998" cy="2132666"/>
          </a:xfrm>
          <a:prstGeom prst="rect">
            <a:avLst/>
          </a:prstGeom>
        </p:spPr>
      </p:pic>
    </p:spTree>
    <p:extLst>
      <p:ext uri="{BB962C8B-B14F-4D97-AF65-F5344CB8AC3E}">
        <p14:creationId xmlns:p14="http://schemas.microsoft.com/office/powerpoint/2010/main" val="3098190081"/>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4" end="4"/>
                                            </p:txEl>
                                          </p:spTgt>
                                        </p:tgtEl>
                                        <p:attrNameLst>
                                          <p:attrName>style.color</p:attrName>
                                        </p:attrNameLst>
                                      </p:cBhvr>
                                      <p:to>
                                        <p:clrVal>
                                          <a:srgbClr val="FFBA00"/>
                                        </p:clrVal>
                                      </p:to>
                                    </p:set>
                                    <p:set>
                                      <p:cBhvr>
                                        <p:cTn id="7" dur="500" fill="hold"/>
                                        <p:tgtEl>
                                          <p:spTgt spid="3">
                                            <p:txEl>
                                              <p:pRg st="4" end="4"/>
                                            </p:txEl>
                                          </p:spTgt>
                                        </p:tgtEl>
                                        <p:attrNameLst>
                                          <p:attrName>fillcolor</p:attrName>
                                        </p:attrNameLst>
                                      </p:cBhvr>
                                      <p:to>
                                        <p:clrVal>
                                          <a:srgbClr val="FFBA00"/>
                                        </p:clrVal>
                                      </p:to>
                                    </p:set>
                                    <p:set>
                                      <p:cBhvr>
                                        <p:cTn id="8" dur="500" fill="hold"/>
                                        <p:tgtEl>
                                          <p:spTgt spid="3">
                                            <p:txEl>
                                              <p:pRg st="4" end="4"/>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8E5DED9-3AF9-487A-949E-546FD30FE43B}"/>
              </a:ext>
            </a:extLst>
          </p:cNvPr>
          <p:cNvSpPr>
            <a:spLocks noGrp="1"/>
          </p:cNvSpPr>
          <p:nvPr>
            <p:ph idx="1"/>
          </p:nvPr>
        </p:nvSpPr>
        <p:spPr>
          <a:xfrm>
            <a:off x="990600" y="2849741"/>
            <a:ext cx="7696200" cy="2426891"/>
          </a:xfrm>
        </p:spPr>
        <p:txBody>
          <a:bodyPr vert="horz" lIns="91440" tIns="45720" rIns="91440" bIns="45720" rtlCol="0" anchor="t">
            <a:normAutofit fontScale="85000" lnSpcReduction="10000"/>
          </a:bodyPr>
          <a:lstStyle/>
          <a:p>
            <a:pPr indent="0">
              <a:buNone/>
            </a:pPr>
            <a:r>
              <a:rPr lang="nl-NL" sz="2800">
                <a:solidFill>
                  <a:schemeClr val="accent4"/>
                </a:solidFill>
              </a:rPr>
              <a:t>Volgens de wegcode heb jij hier inderdaad voorrang. Maar wees je ervan bewust dat een chauffeur je niet altijd gezien heeft. Je kan in zijn dode hoek terechtgekomen zijn. Daarom is het belangrijk om bij het oversteken steeds te vertragen en oogcontact te maken met de bestuurder. Ben je niet zeker dat de chauffeur je gezien heeft, stop dan en laat de vrachtwagen eerst afslaan. </a:t>
            </a:r>
            <a:endParaRPr lang="nl-BE" sz="2800">
              <a:solidFill>
                <a:schemeClr val="accent4"/>
              </a:solidFill>
            </a:endParaRPr>
          </a:p>
        </p:txBody>
      </p:sp>
      <p:sp>
        <p:nvSpPr>
          <p:cNvPr id="6" name="PIJL-LINKS 3">
            <a:hlinkClick r:id="rId2" action="ppaction://hlinksldjump"/>
            <a:extLst>
              <a:ext uri="{FF2B5EF4-FFF2-40B4-BE49-F238E27FC236}">
                <a16:creationId xmlns:a16="http://schemas.microsoft.com/office/drawing/2014/main" id="{F7537932-C95A-4FC4-A309-6CF6BC5ED739}"/>
              </a:ext>
            </a:extLst>
          </p:cNvPr>
          <p:cNvSpPr/>
          <p:nvPr/>
        </p:nvSpPr>
        <p:spPr>
          <a:xfrm>
            <a:off x="2823323" y="5189140"/>
            <a:ext cx="3329573" cy="792088"/>
          </a:xfrm>
          <a:prstGeom prst="lef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nl-NL" sz="2000" b="1">
                <a:solidFill>
                  <a:schemeClr val="accent4"/>
                </a:solidFill>
              </a:rPr>
              <a:t>Terug naar de categorieën</a:t>
            </a:r>
            <a:endParaRPr lang="nl-NL" sz="2400" b="1">
              <a:solidFill>
                <a:schemeClr val="accent4"/>
              </a:solidFill>
            </a:endParaRPr>
          </a:p>
        </p:txBody>
      </p:sp>
      <p:pic>
        <p:nvPicPr>
          <p:cNvPr id="2" name="Afbeelding 1">
            <a:extLst>
              <a:ext uri="{FF2B5EF4-FFF2-40B4-BE49-F238E27FC236}">
                <a16:creationId xmlns:a16="http://schemas.microsoft.com/office/drawing/2014/main" id="{E7BAE1CA-8084-4A42-B279-476EF2F348A0}"/>
              </a:ext>
            </a:extLst>
          </p:cNvPr>
          <p:cNvPicPr>
            <a:picLocks noChangeAspect="1"/>
          </p:cNvPicPr>
          <p:nvPr/>
        </p:nvPicPr>
        <p:blipFill>
          <a:blip r:embed="rId3"/>
          <a:stretch>
            <a:fillRect/>
          </a:stretch>
        </p:blipFill>
        <p:spPr>
          <a:xfrm>
            <a:off x="2794262" y="460374"/>
            <a:ext cx="3555476" cy="2370318"/>
          </a:xfrm>
          <a:prstGeom prst="rect">
            <a:avLst/>
          </a:prstGeom>
        </p:spPr>
      </p:pic>
      <p:sp>
        <p:nvSpPr>
          <p:cNvPr id="5" name="Tekstvak 4">
            <a:extLst>
              <a:ext uri="{FF2B5EF4-FFF2-40B4-BE49-F238E27FC236}">
                <a16:creationId xmlns:a16="http://schemas.microsoft.com/office/drawing/2014/main" id="{AA268058-0344-4B1F-8405-BE5DCE4F924C}"/>
              </a:ext>
            </a:extLst>
          </p:cNvPr>
          <p:cNvSpPr txBox="1"/>
          <p:nvPr/>
        </p:nvSpPr>
        <p:spPr>
          <a:xfrm>
            <a:off x="780837" y="647275"/>
            <a:ext cx="513708" cy="523220"/>
          </a:xfrm>
          <a:prstGeom prst="rect">
            <a:avLst/>
          </a:prstGeom>
          <a:noFill/>
        </p:spPr>
        <p:txBody>
          <a:bodyPr wrap="square" rtlCol="0">
            <a:spAutoFit/>
          </a:bodyPr>
          <a:lstStyle/>
          <a:p>
            <a:r>
              <a:rPr lang="nl-BE" sz="2800">
                <a:solidFill>
                  <a:schemeClr val="accent1"/>
                </a:solidFill>
              </a:rPr>
              <a:t>B</a:t>
            </a:r>
          </a:p>
        </p:txBody>
      </p:sp>
    </p:spTree>
    <p:extLst>
      <p:ext uri="{BB962C8B-B14F-4D97-AF65-F5344CB8AC3E}">
        <p14:creationId xmlns:p14="http://schemas.microsoft.com/office/powerpoint/2010/main" val="147680963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err="1"/>
              <a:t>veiligheid</a:t>
            </a:r>
            <a:endParaRPr lang="en-US"/>
          </a:p>
        </p:txBody>
      </p:sp>
      <p:sp>
        <p:nvSpPr>
          <p:cNvPr id="7" name="Afgeronde rechthoek 2">
            <a:hlinkClick r:id="rId3" action="ppaction://hlinksldjump"/>
            <a:extLst>
              <a:ext uri="{FF2B5EF4-FFF2-40B4-BE49-F238E27FC236}">
                <a16:creationId xmlns:a16="http://schemas.microsoft.com/office/drawing/2014/main" id="{4A0D82E4-828F-478B-AE47-5A389E20B17C}"/>
              </a:ext>
            </a:extLst>
          </p:cNvPr>
          <p:cNvSpPr/>
          <p:nvPr/>
        </p:nvSpPr>
        <p:spPr>
          <a:xfrm>
            <a:off x="1413868" y="2663726"/>
            <a:ext cx="2880320" cy="1152128"/>
          </a:xfrm>
          <a:prstGeom prst="roundRect">
            <a:avLst/>
          </a:prstGeom>
          <a:solidFill>
            <a:schemeClr val="accent1">
              <a:lumMod val="40000"/>
              <a:lumOff val="60000"/>
            </a:schemeClr>
          </a:solidFill>
          <a:ln w="76200">
            <a:solidFill>
              <a:schemeClr val="accent4">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800">
                <a:solidFill>
                  <a:schemeClr val="accent4"/>
                </a:solidFill>
              </a:rPr>
              <a:t>makkelijk</a:t>
            </a:r>
          </a:p>
        </p:txBody>
      </p:sp>
      <p:sp>
        <p:nvSpPr>
          <p:cNvPr id="8" name="Afgeronde rechthoek 3">
            <a:hlinkClick r:id="rId4" action="ppaction://hlinksldjump"/>
            <a:extLst>
              <a:ext uri="{FF2B5EF4-FFF2-40B4-BE49-F238E27FC236}">
                <a16:creationId xmlns:a16="http://schemas.microsoft.com/office/drawing/2014/main" id="{3A481424-577B-48BC-BE5C-B3D817CA9640}"/>
              </a:ext>
            </a:extLst>
          </p:cNvPr>
          <p:cNvSpPr/>
          <p:nvPr/>
        </p:nvSpPr>
        <p:spPr>
          <a:xfrm>
            <a:off x="4942260" y="2663726"/>
            <a:ext cx="2880320" cy="1152128"/>
          </a:xfrm>
          <a:prstGeom prst="roundRect">
            <a:avLst/>
          </a:prstGeom>
          <a:solidFill>
            <a:schemeClr val="accent4">
              <a:lumMod val="20000"/>
              <a:lumOff val="80000"/>
            </a:schemeClr>
          </a:solidFill>
          <a:ln w="76200">
            <a:solidFill>
              <a:schemeClr val="tx2">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800">
                <a:solidFill>
                  <a:schemeClr val="accent4"/>
                </a:solidFill>
              </a:rPr>
              <a:t>moeilijk</a:t>
            </a:r>
          </a:p>
        </p:txBody>
      </p:sp>
    </p:spTree>
    <p:extLst>
      <p:ext uri="{BB962C8B-B14F-4D97-AF65-F5344CB8AC3E}">
        <p14:creationId xmlns:p14="http://schemas.microsoft.com/office/powerpoint/2010/main" val="966780520"/>
      </p:ext>
    </p:extLst>
  </p:cSld>
  <p:clrMapOvr>
    <a:overrideClrMapping bg1="lt1" tx1="dk1" bg2="lt2" tx2="dk2" accent1="accent1" accent2="accent2" accent3="accent3" accent4="accent4" accent5="accent5" accent6="accent6" hlink="hlink" folHlink="folHlink"/>
  </p:clrMapOvr>
  <p:transition advClick="0">
    <p:push/>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B8E2D0-307D-46DB-9E33-03FB2F645406}"/>
              </a:ext>
            </a:extLst>
          </p:cNvPr>
          <p:cNvSpPr>
            <a:spLocks noGrp="1"/>
          </p:cNvSpPr>
          <p:nvPr>
            <p:ph type="title"/>
          </p:nvPr>
        </p:nvSpPr>
        <p:spPr/>
        <p:txBody>
          <a:bodyPr/>
          <a:lstStyle/>
          <a:p>
            <a:r>
              <a:rPr lang="nl-NL"/>
              <a:t>veiligheid - makkelijk</a:t>
            </a:r>
            <a:endParaRPr lang="nl-BE"/>
          </a:p>
        </p:txBody>
      </p:sp>
      <p:sp>
        <p:nvSpPr>
          <p:cNvPr id="3" name="Tijdelijke aanduiding voor inhoud 2">
            <a:extLst>
              <a:ext uri="{FF2B5EF4-FFF2-40B4-BE49-F238E27FC236}">
                <a16:creationId xmlns:a16="http://schemas.microsoft.com/office/drawing/2014/main" id="{2592A232-D2B8-45B0-87CD-80888822564A}"/>
              </a:ext>
            </a:extLst>
          </p:cNvPr>
          <p:cNvSpPr>
            <a:spLocks noGrp="1"/>
          </p:cNvSpPr>
          <p:nvPr>
            <p:ph idx="1"/>
          </p:nvPr>
        </p:nvSpPr>
        <p:spPr>
          <a:xfrm>
            <a:off x="975076" y="1224793"/>
            <a:ext cx="7858205" cy="4051881"/>
          </a:xfrm>
        </p:spPr>
        <p:txBody>
          <a:bodyPr>
            <a:normAutofit/>
          </a:bodyPr>
          <a:lstStyle/>
          <a:p>
            <a:pPr indent="0">
              <a:buNone/>
            </a:pPr>
            <a:r>
              <a:rPr lang="nl-NL" sz="2800"/>
              <a:t>De hele klas steekt de straat over als het verkeerslicht op groen staat. Plots springt het licht op rood. Wat moeten de kinderen doen die nog op de stoep staan?</a:t>
            </a:r>
          </a:p>
          <a:p>
            <a:pPr marL="891450" lvl="1" indent="-514350">
              <a:buFont typeface="+mj-lt"/>
              <a:buAutoNum type="alphaUcPeriod"/>
            </a:pPr>
            <a:r>
              <a:rPr lang="nl-BE" sz="2500" i="1">
                <a:solidFill>
                  <a:schemeClr val="accent4"/>
                </a:solidFill>
              </a:rPr>
              <a:t>Ze moeten wachten tot het licht weer groen wordt.</a:t>
            </a:r>
          </a:p>
          <a:p>
            <a:pPr marL="891450" lvl="1" indent="-514350">
              <a:buFont typeface="+mj-lt"/>
              <a:buAutoNum type="alphaUcPeriod"/>
            </a:pPr>
            <a:r>
              <a:rPr lang="nl-BE" sz="2500" i="1">
                <a:solidFill>
                  <a:schemeClr val="accent4"/>
                </a:solidFill>
              </a:rPr>
              <a:t>Ze lopen nog vlug mee over met de rest van de klas.</a:t>
            </a:r>
          </a:p>
          <a:p>
            <a:pPr marL="891450" lvl="1" indent="-514350">
              <a:buFont typeface="+mj-lt"/>
              <a:buAutoNum type="alphaUcPeriod"/>
            </a:pPr>
            <a:r>
              <a:rPr lang="nl-BE" sz="2500" i="1">
                <a:solidFill>
                  <a:schemeClr val="accent4"/>
                </a:solidFill>
              </a:rPr>
              <a:t>Ze stappen gewoon rustig mee over met de rest van de klas.</a:t>
            </a:r>
          </a:p>
        </p:txBody>
      </p:sp>
      <p:sp>
        <p:nvSpPr>
          <p:cNvPr id="8" name="Vermenigvuldigingsteken 7">
            <a:hlinkClick r:id="rId2" action="ppaction://hlinksldjump"/>
            <a:extLst>
              <a:ext uri="{FF2B5EF4-FFF2-40B4-BE49-F238E27FC236}">
                <a16:creationId xmlns:a16="http://schemas.microsoft.com/office/drawing/2014/main" id="{C71F185A-A959-4E37-9DC2-E28848015EE8}"/>
              </a:ext>
            </a:extLst>
          </p:cNvPr>
          <p:cNvSpPr/>
          <p:nvPr/>
        </p:nvSpPr>
        <p:spPr>
          <a:xfrm>
            <a:off x="7774280" y="343228"/>
            <a:ext cx="1132008" cy="1069554"/>
          </a:xfrm>
          <a:prstGeom prst="mathMultiply">
            <a:avLst/>
          </a:prstGeom>
          <a:noFill/>
          <a:ln w="1905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r>
              <a:rPr lang="nl-NL" sz="1200" b="1"/>
              <a:t>joker</a:t>
            </a:r>
            <a:endParaRPr lang="nl-BE" b="1"/>
          </a:p>
        </p:txBody>
      </p:sp>
      <p:pic>
        <p:nvPicPr>
          <p:cNvPr id="5122" name="Picture 2">
            <a:extLst>
              <a:ext uri="{FF2B5EF4-FFF2-40B4-BE49-F238E27FC236}">
                <a16:creationId xmlns:a16="http://schemas.microsoft.com/office/drawing/2014/main" id="{4265B6EE-5E93-42E5-85D2-FCDA340FD99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207525" y="4427916"/>
            <a:ext cx="3273173" cy="21826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8595206"/>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1" end="1"/>
                                            </p:txEl>
                                          </p:spTgt>
                                        </p:tgtEl>
                                        <p:attrNameLst>
                                          <p:attrName>style.color</p:attrName>
                                        </p:attrNameLst>
                                      </p:cBhvr>
                                      <p:to>
                                        <p:clrVal>
                                          <a:srgbClr val="FFBA00"/>
                                        </p:clrVal>
                                      </p:to>
                                    </p:set>
                                    <p:set>
                                      <p:cBhvr>
                                        <p:cTn id="7" dur="500" fill="hold"/>
                                        <p:tgtEl>
                                          <p:spTgt spid="3">
                                            <p:txEl>
                                              <p:pRg st="1" end="1"/>
                                            </p:txEl>
                                          </p:spTgt>
                                        </p:tgtEl>
                                        <p:attrNameLst>
                                          <p:attrName>fillcolor</p:attrName>
                                        </p:attrNameLst>
                                      </p:cBhvr>
                                      <p:to>
                                        <p:clrVal>
                                          <a:srgbClr val="FFBA00"/>
                                        </p:clrVal>
                                      </p:to>
                                    </p:set>
                                    <p:set>
                                      <p:cBhvr>
                                        <p:cTn id="8" dur="500" fill="hold"/>
                                        <p:tgtEl>
                                          <p:spTgt spid="3">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8E5DED9-3AF9-487A-949E-546FD30FE43B}"/>
              </a:ext>
            </a:extLst>
          </p:cNvPr>
          <p:cNvSpPr>
            <a:spLocks noGrp="1"/>
          </p:cNvSpPr>
          <p:nvPr>
            <p:ph idx="1"/>
          </p:nvPr>
        </p:nvSpPr>
        <p:spPr>
          <a:xfrm>
            <a:off x="990600" y="3314701"/>
            <a:ext cx="7696200" cy="1874440"/>
          </a:xfrm>
        </p:spPr>
        <p:txBody>
          <a:bodyPr>
            <a:normAutofit/>
          </a:bodyPr>
          <a:lstStyle/>
          <a:p>
            <a:pPr indent="0">
              <a:buNone/>
            </a:pPr>
            <a:r>
              <a:rPr lang="nl-BE" sz="2800">
                <a:solidFill>
                  <a:schemeClr val="accent4"/>
                </a:solidFill>
              </a:rPr>
              <a:t>Wanneer het licht op oranje springt moet je stoppen en wachten tot het weer groen wordt. De groep die al is overgestoken kan aan de overkant even wachten tot de klas terug volledig is. </a:t>
            </a:r>
          </a:p>
        </p:txBody>
      </p:sp>
      <p:sp>
        <p:nvSpPr>
          <p:cNvPr id="6" name="PIJL-LINKS 3">
            <a:hlinkClick r:id="rId2" action="ppaction://hlinksldjump"/>
            <a:extLst>
              <a:ext uri="{FF2B5EF4-FFF2-40B4-BE49-F238E27FC236}">
                <a16:creationId xmlns:a16="http://schemas.microsoft.com/office/drawing/2014/main" id="{F7537932-C95A-4FC4-A309-6CF6BC5ED739}"/>
              </a:ext>
            </a:extLst>
          </p:cNvPr>
          <p:cNvSpPr/>
          <p:nvPr/>
        </p:nvSpPr>
        <p:spPr>
          <a:xfrm>
            <a:off x="2823323" y="5189140"/>
            <a:ext cx="3329573" cy="792088"/>
          </a:xfrm>
          <a:prstGeom prst="lef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nl-NL" sz="2000" b="1">
                <a:solidFill>
                  <a:schemeClr val="accent4"/>
                </a:solidFill>
              </a:rPr>
              <a:t>Terug naar de categorieën</a:t>
            </a:r>
            <a:endParaRPr lang="nl-NL" sz="2400" b="1">
              <a:solidFill>
                <a:schemeClr val="accent4"/>
              </a:solidFill>
            </a:endParaRPr>
          </a:p>
        </p:txBody>
      </p:sp>
      <p:pic>
        <p:nvPicPr>
          <p:cNvPr id="4" name="Picture 2">
            <a:extLst>
              <a:ext uri="{FF2B5EF4-FFF2-40B4-BE49-F238E27FC236}">
                <a16:creationId xmlns:a16="http://schemas.microsoft.com/office/drawing/2014/main" id="{4D25CE16-09E5-43D7-8F1E-6DCC4F02107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027901" y="645951"/>
            <a:ext cx="3621598" cy="2415027"/>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FEE27E2C-3B10-4B9B-9783-94FDE92896D2}"/>
              </a:ext>
            </a:extLst>
          </p:cNvPr>
          <p:cNvSpPr txBox="1"/>
          <p:nvPr/>
        </p:nvSpPr>
        <p:spPr>
          <a:xfrm>
            <a:off x="780837" y="647275"/>
            <a:ext cx="513708" cy="523220"/>
          </a:xfrm>
          <a:prstGeom prst="rect">
            <a:avLst/>
          </a:prstGeom>
          <a:noFill/>
        </p:spPr>
        <p:txBody>
          <a:bodyPr wrap="square" rtlCol="0">
            <a:spAutoFit/>
          </a:bodyPr>
          <a:lstStyle/>
          <a:p>
            <a:r>
              <a:rPr lang="nl-NL" sz="2800">
                <a:solidFill>
                  <a:schemeClr val="accent1"/>
                </a:solidFill>
              </a:rPr>
              <a:t>A</a:t>
            </a:r>
            <a:endParaRPr lang="nl-BE" sz="2800">
              <a:solidFill>
                <a:schemeClr val="accent1"/>
              </a:solidFill>
            </a:endParaRPr>
          </a:p>
        </p:txBody>
      </p:sp>
    </p:spTree>
    <p:extLst>
      <p:ext uri="{BB962C8B-B14F-4D97-AF65-F5344CB8AC3E}">
        <p14:creationId xmlns:p14="http://schemas.microsoft.com/office/powerpoint/2010/main" val="125779813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B8E2D0-307D-46DB-9E33-03FB2F645406}"/>
              </a:ext>
            </a:extLst>
          </p:cNvPr>
          <p:cNvSpPr>
            <a:spLocks noGrp="1"/>
          </p:cNvSpPr>
          <p:nvPr>
            <p:ph type="title"/>
          </p:nvPr>
        </p:nvSpPr>
        <p:spPr/>
        <p:txBody>
          <a:bodyPr/>
          <a:lstStyle/>
          <a:p>
            <a:r>
              <a:rPr lang="nl-NL"/>
              <a:t>Veiligheid - moeilijk</a:t>
            </a:r>
            <a:endParaRPr lang="nl-BE"/>
          </a:p>
        </p:txBody>
      </p:sp>
      <p:sp>
        <p:nvSpPr>
          <p:cNvPr id="3" name="Tijdelijke aanduiding voor inhoud 2">
            <a:extLst>
              <a:ext uri="{FF2B5EF4-FFF2-40B4-BE49-F238E27FC236}">
                <a16:creationId xmlns:a16="http://schemas.microsoft.com/office/drawing/2014/main" id="{2592A232-D2B8-45B0-87CD-80888822564A}"/>
              </a:ext>
            </a:extLst>
          </p:cNvPr>
          <p:cNvSpPr>
            <a:spLocks noGrp="1"/>
          </p:cNvSpPr>
          <p:nvPr>
            <p:ph idx="1"/>
          </p:nvPr>
        </p:nvSpPr>
        <p:spPr>
          <a:xfrm>
            <a:off x="975077" y="1208015"/>
            <a:ext cx="7931211" cy="4685447"/>
          </a:xfrm>
        </p:spPr>
        <p:txBody>
          <a:bodyPr vert="horz" lIns="91440" tIns="45720" rIns="91440" bIns="45720" rtlCol="0" anchor="t">
            <a:normAutofit/>
          </a:bodyPr>
          <a:lstStyle/>
          <a:p>
            <a:pPr indent="0">
              <a:buNone/>
            </a:pPr>
            <a:r>
              <a:rPr lang="nl-NL"/>
              <a:t>Je stapt van de schoolbus aan de ene </a:t>
            </a:r>
          </a:p>
          <a:p>
            <a:pPr indent="0">
              <a:buNone/>
            </a:pPr>
            <a:r>
              <a:rPr lang="nl-NL"/>
              <a:t>kant van de straat. Maar je moet aan de andere kant zijn. Wat kan je het best doen?</a:t>
            </a:r>
            <a:endParaRPr lang="nl-NL">
              <a:cs typeface="Calibri"/>
            </a:endParaRPr>
          </a:p>
          <a:p>
            <a:pPr marL="1233805" lvl="1" indent="-514350">
              <a:buFont typeface="+mj-lt"/>
              <a:buAutoNum type="alphaUcPeriod"/>
            </a:pPr>
            <a:r>
              <a:rPr lang="nl-NL"/>
              <a:t>Ik stap tot achter de bus en steek dan over.</a:t>
            </a:r>
            <a:endParaRPr lang="nl-NL">
              <a:cs typeface="Calibri"/>
            </a:endParaRPr>
          </a:p>
          <a:p>
            <a:pPr marL="1233805" lvl="1" indent="-514350">
              <a:buFont typeface="+mj-lt"/>
              <a:buAutoNum type="alphaUcPeriod"/>
            </a:pPr>
            <a:r>
              <a:rPr lang="nl-NL"/>
              <a:t>Ik stap tot voor de bus en steek dan over.</a:t>
            </a:r>
            <a:endParaRPr lang="nl-NL">
              <a:cs typeface="Calibri"/>
            </a:endParaRPr>
          </a:p>
          <a:p>
            <a:pPr marL="1233805" lvl="1" indent="-514350">
              <a:buFont typeface="+mj-lt"/>
              <a:buAutoNum type="alphaUcPeriod"/>
            </a:pPr>
            <a:r>
              <a:rPr lang="nl-NL"/>
              <a:t>Ik wacht tot de bus weg is en steek dan de straat over.</a:t>
            </a:r>
            <a:endParaRPr lang="nl-NL">
              <a:cs typeface="Calibri"/>
            </a:endParaRPr>
          </a:p>
        </p:txBody>
      </p:sp>
      <p:sp>
        <p:nvSpPr>
          <p:cNvPr id="8" name="Vermenigvuldigingsteken 7">
            <a:hlinkClick r:id="rId2" action="ppaction://hlinksldjump"/>
            <a:extLst>
              <a:ext uri="{FF2B5EF4-FFF2-40B4-BE49-F238E27FC236}">
                <a16:creationId xmlns:a16="http://schemas.microsoft.com/office/drawing/2014/main" id="{8F78C20D-4F46-4D94-978F-1DFF50E8F7B3}"/>
              </a:ext>
            </a:extLst>
          </p:cNvPr>
          <p:cNvSpPr/>
          <p:nvPr/>
        </p:nvSpPr>
        <p:spPr>
          <a:xfrm>
            <a:off x="7774280" y="343228"/>
            <a:ext cx="1132008" cy="1069554"/>
          </a:xfrm>
          <a:prstGeom prst="mathMultiply">
            <a:avLst/>
          </a:prstGeom>
          <a:noFill/>
          <a:ln w="1905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r>
              <a:rPr lang="nl-NL" sz="1200" b="1"/>
              <a:t>joker</a:t>
            </a:r>
            <a:endParaRPr lang="nl-BE" b="1"/>
          </a:p>
        </p:txBody>
      </p:sp>
      <p:pic>
        <p:nvPicPr>
          <p:cNvPr id="6148" name="Picture 4">
            <a:extLst>
              <a:ext uri="{FF2B5EF4-FFF2-40B4-BE49-F238E27FC236}">
                <a16:creationId xmlns:a16="http://schemas.microsoft.com/office/drawing/2014/main" id="{593B02CF-425B-495B-B92C-09DE4F8702CA}"/>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839674" y="4494800"/>
            <a:ext cx="3464652" cy="2310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0485463"/>
      </p:ext>
    </p:extLst>
  </p:cSld>
  <p:clrMapOvr>
    <a:masterClrMapping/>
  </p:clrMapOvr>
  <p:transition>
    <p:push/>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8E5DED9-3AF9-487A-949E-546FD30FE43B}"/>
              </a:ext>
            </a:extLst>
          </p:cNvPr>
          <p:cNvSpPr>
            <a:spLocks noGrp="1"/>
          </p:cNvSpPr>
          <p:nvPr>
            <p:ph idx="1"/>
          </p:nvPr>
        </p:nvSpPr>
        <p:spPr>
          <a:xfrm>
            <a:off x="990600" y="3429000"/>
            <a:ext cx="7696200" cy="2425701"/>
          </a:xfrm>
        </p:spPr>
        <p:txBody>
          <a:bodyPr>
            <a:normAutofit/>
          </a:bodyPr>
          <a:lstStyle/>
          <a:p>
            <a:pPr indent="0">
              <a:buNone/>
            </a:pPr>
            <a:r>
              <a:rPr lang="nl-BE" sz="2800">
                <a:solidFill>
                  <a:schemeClr val="accent4"/>
                </a:solidFill>
              </a:rPr>
              <a:t>Je wacht best tot de bus weg is zodat je een beter zicht hebt op het aankomende verkeer en zodat aankomende bestuurders jou ook beter kunnen zien.</a:t>
            </a:r>
          </a:p>
        </p:txBody>
      </p:sp>
      <p:sp>
        <p:nvSpPr>
          <p:cNvPr id="6" name="PIJL-LINKS 3">
            <a:hlinkClick r:id="rId2" action="ppaction://hlinksldjump"/>
            <a:extLst>
              <a:ext uri="{FF2B5EF4-FFF2-40B4-BE49-F238E27FC236}">
                <a16:creationId xmlns:a16="http://schemas.microsoft.com/office/drawing/2014/main" id="{F7537932-C95A-4FC4-A309-6CF6BC5ED739}"/>
              </a:ext>
            </a:extLst>
          </p:cNvPr>
          <p:cNvSpPr/>
          <p:nvPr/>
        </p:nvSpPr>
        <p:spPr>
          <a:xfrm>
            <a:off x="2823323" y="5189140"/>
            <a:ext cx="3329573" cy="792088"/>
          </a:xfrm>
          <a:prstGeom prst="lef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nl-NL" sz="2000" b="1">
                <a:solidFill>
                  <a:schemeClr val="accent4"/>
                </a:solidFill>
              </a:rPr>
              <a:t>Terug naar de categorieën</a:t>
            </a:r>
            <a:endParaRPr lang="nl-NL" sz="2400" b="1">
              <a:solidFill>
                <a:schemeClr val="accent4"/>
              </a:solidFill>
            </a:endParaRPr>
          </a:p>
        </p:txBody>
      </p:sp>
      <p:pic>
        <p:nvPicPr>
          <p:cNvPr id="2" name="Afbeelding 1">
            <a:extLst>
              <a:ext uri="{FF2B5EF4-FFF2-40B4-BE49-F238E27FC236}">
                <a16:creationId xmlns:a16="http://schemas.microsoft.com/office/drawing/2014/main" id="{852D7584-C8F0-4F77-8646-F16EA485267A}"/>
              </a:ext>
            </a:extLst>
          </p:cNvPr>
          <p:cNvPicPr>
            <a:picLocks noChangeAspect="1"/>
          </p:cNvPicPr>
          <p:nvPr/>
        </p:nvPicPr>
        <p:blipFill>
          <a:blip r:embed="rId3"/>
          <a:stretch>
            <a:fillRect/>
          </a:stretch>
        </p:blipFill>
        <p:spPr>
          <a:xfrm>
            <a:off x="2583411" y="632641"/>
            <a:ext cx="4190850" cy="2796359"/>
          </a:xfrm>
          <a:prstGeom prst="rect">
            <a:avLst/>
          </a:prstGeom>
        </p:spPr>
      </p:pic>
      <p:sp>
        <p:nvSpPr>
          <p:cNvPr id="5" name="Tekstvak 4">
            <a:extLst>
              <a:ext uri="{FF2B5EF4-FFF2-40B4-BE49-F238E27FC236}">
                <a16:creationId xmlns:a16="http://schemas.microsoft.com/office/drawing/2014/main" id="{23173E65-281A-48B9-B61C-A677F0BE236A}"/>
              </a:ext>
            </a:extLst>
          </p:cNvPr>
          <p:cNvSpPr txBox="1"/>
          <p:nvPr/>
        </p:nvSpPr>
        <p:spPr>
          <a:xfrm>
            <a:off x="780837" y="647275"/>
            <a:ext cx="513708" cy="523220"/>
          </a:xfrm>
          <a:prstGeom prst="rect">
            <a:avLst/>
          </a:prstGeom>
          <a:noFill/>
        </p:spPr>
        <p:txBody>
          <a:bodyPr wrap="square" rtlCol="0">
            <a:spAutoFit/>
          </a:bodyPr>
          <a:lstStyle/>
          <a:p>
            <a:r>
              <a:rPr lang="nl-NL" sz="2800">
                <a:solidFill>
                  <a:schemeClr val="accent1"/>
                </a:solidFill>
              </a:rPr>
              <a:t>C</a:t>
            </a:r>
            <a:endParaRPr lang="nl-BE" sz="2800">
              <a:solidFill>
                <a:schemeClr val="accent1"/>
              </a:solidFill>
            </a:endParaRPr>
          </a:p>
        </p:txBody>
      </p:sp>
    </p:spTree>
    <p:extLst>
      <p:ext uri="{BB962C8B-B14F-4D97-AF65-F5344CB8AC3E}">
        <p14:creationId xmlns:p14="http://schemas.microsoft.com/office/powerpoint/2010/main" val="397569825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err="1"/>
              <a:t>Plaats</a:t>
            </a:r>
            <a:r>
              <a:rPr lang="en-US"/>
              <a:t> op de </a:t>
            </a:r>
            <a:r>
              <a:rPr lang="en-US" err="1"/>
              <a:t>weg</a:t>
            </a:r>
            <a:endParaRPr lang="en-US"/>
          </a:p>
        </p:txBody>
      </p:sp>
      <p:sp>
        <p:nvSpPr>
          <p:cNvPr id="7" name="Afgeronde rechthoek 2">
            <a:hlinkClick r:id="rId2" action="ppaction://hlinksldjump"/>
            <a:extLst>
              <a:ext uri="{FF2B5EF4-FFF2-40B4-BE49-F238E27FC236}">
                <a16:creationId xmlns:a16="http://schemas.microsoft.com/office/drawing/2014/main" id="{4A0D82E4-828F-478B-AE47-5A389E20B17C}"/>
              </a:ext>
            </a:extLst>
          </p:cNvPr>
          <p:cNvSpPr/>
          <p:nvPr/>
        </p:nvSpPr>
        <p:spPr>
          <a:xfrm>
            <a:off x="1413868" y="2663726"/>
            <a:ext cx="2880320" cy="1152128"/>
          </a:xfrm>
          <a:prstGeom prst="roundRect">
            <a:avLst/>
          </a:prstGeom>
          <a:solidFill>
            <a:schemeClr val="accent1">
              <a:lumMod val="40000"/>
              <a:lumOff val="60000"/>
            </a:schemeClr>
          </a:solidFill>
          <a:ln w="76200">
            <a:solidFill>
              <a:schemeClr val="accent4">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800">
                <a:solidFill>
                  <a:schemeClr val="accent4"/>
                </a:solidFill>
              </a:rPr>
              <a:t>makkelijk</a:t>
            </a:r>
          </a:p>
        </p:txBody>
      </p:sp>
      <p:sp>
        <p:nvSpPr>
          <p:cNvPr id="8" name="Afgeronde rechthoek 3">
            <a:hlinkClick r:id="rId3" action="ppaction://hlinksldjump"/>
            <a:extLst>
              <a:ext uri="{FF2B5EF4-FFF2-40B4-BE49-F238E27FC236}">
                <a16:creationId xmlns:a16="http://schemas.microsoft.com/office/drawing/2014/main" id="{3A481424-577B-48BC-BE5C-B3D817CA9640}"/>
              </a:ext>
            </a:extLst>
          </p:cNvPr>
          <p:cNvSpPr/>
          <p:nvPr/>
        </p:nvSpPr>
        <p:spPr>
          <a:xfrm>
            <a:off x="4942260" y="2663726"/>
            <a:ext cx="2880320" cy="1152128"/>
          </a:xfrm>
          <a:prstGeom prst="roundRect">
            <a:avLst/>
          </a:prstGeom>
          <a:solidFill>
            <a:schemeClr val="accent4">
              <a:lumMod val="20000"/>
              <a:lumOff val="80000"/>
            </a:schemeClr>
          </a:solidFill>
          <a:ln w="76200">
            <a:solidFill>
              <a:schemeClr val="tx2">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800">
                <a:solidFill>
                  <a:schemeClr val="accent4"/>
                </a:solidFill>
              </a:rPr>
              <a:t>moeilijk</a:t>
            </a:r>
          </a:p>
        </p:txBody>
      </p:sp>
    </p:spTree>
    <p:extLst>
      <p:ext uri="{BB962C8B-B14F-4D97-AF65-F5344CB8AC3E}">
        <p14:creationId xmlns:p14="http://schemas.microsoft.com/office/powerpoint/2010/main" val="2080685388"/>
      </p:ext>
    </p:extLst>
  </p:cSld>
  <p:clrMapOvr>
    <a:masterClrMapping/>
  </p:clrMapOvr>
  <p:transition advClick="0">
    <p:push/>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B8E2D0-307D-46DB-9E33-03FB2F645406}"/>
              </a:ext>
            </a:extLst>
          </p:cNvPr>
          <p:cNvSpPr>
            <a:spLocks noGrp="1"/>
          </p:cNvSpPr>
          <p:nvPr>
            <p:ph type="title"/>
          </p:nvPr>
        </p:nvSpPr>
        <p:spPr/>
        <p:txBody>
          <a:bodyPr/>
          <a:lstStyle/>
          <a:p>
            <a:r>
              <a:rPr lang="nl-NL"/>
              <a:t>Plaats op de weg – </a:t>
            </a:r>
            <a:br>
              <a:rPr lang="nl-NL"/>
            </a:br>
            <a:r>
              <a:rPr lang="nl-NL"/>
              <a:t>makkelijk</a:t>
            </a:r>
            <a:endParaRPr lang="nl-BE"/>
          </a:p>
        </p:txBody>
      </p:sp>
      <p:sp>
        <p:nvSpPr>
          <p:cNvPr id="3" name="Tijdelijke aanduiding voor inhoud 2">
            <a:extLst>
              <a:ext uri="{FF2B5EF4-FFF2-40B4-BE49-F238E27FC236}">
                <a16:creationId xmlns:a16="http://schemas.microsoft.com/office/drawing/2014/main" id="{2592A232-D2B8-45B0-87CD-80888822564A}"/>
              </a:ext>
            </a:extLst>
          </p:cNvPr>
          <p:cNvSpPr>
            <a:spLocks noGrp="1"/>
          </p:cNvSpPr>
          <p:nvPr>
            <p:ph idx="1"/>
          </p:nvPr>
        </p:nvSpPr>
        <p:spPr>
          <a:xfrm>
            <a:off x="975076" y="1644242"/>
            <a:ext cx="8168923" cy="4249220"/>
          </a:xfrm>
        </p:spPr>
        <p:txBody>
          <a:bodyPr/>
          <a:lstStyle/>
          <a:p>
            <a:pPr indent="0">
              <a:buNone/>
            </a:pPr>
            <a:r>
              <a:rPr lang="nl-NL"/>
              <a:t>Je bent aan het stappen, maar het voetpad is plots versperd. Wat kan je het best doen?</a:t>
            </a:r>
          </a:p>
          <a:p>
            <a:pPr marL="1234350" lvl="1" indent="-514350">
              <a:buFont typeface="+mj-lt"/>
              <a:buAutoNum type="alphaUcPeriod"/>
            </a:pPr>
            <a:r>
              <a:rPr lang="nl-NL" sz="2400"/>
              <a:t>Ik steek over en wandel aan de overkant van de straat verder.</a:t>
            </a:r>
          </a:p>
          <a:p>
            <a:pPr marL="1234350" lvl="1" indent="-514350">
              <a:buFont typeface="+mj-lt"/>
              <a:buAutoNum type="alphaUcPeriod"/>
            </a:pPr>
            <a:r>
              <a:rPr lang="nl-NL" sz="2400"/>
              <a:t>Ik kijk achteruit en stap even op de rijbaan als er niemand aankomt.</a:t>
            </a:r>
          </a:p>
          <a:p>
            <a:pPr marL="1234350" lvl="1" indent="-514350">
              <a:buFont typeface="+mj-lt"/>
              <a:buAutoNum type="alphaUcPeriod"/>
            </a:pPr>
            <a:r>
              <a:rPr lang="nl-NL" sz="2400"/>
              <a:t>Ik loop zo snel mogelijk om de versperring heen.</a:t>
            </a:r>
          </a:p>
          <a:p>
            <a:pPr marL="1234350" lvl="1" indent="-514350">
              <a:buFont typeface="+mj-lt"/>
              <a:buAutoNum type="alphaUcPeriod"/>
            </a:pPr>
            <a:endParaRPr lang="nl-BE"/>
          </a:p>
        </p:txBody>
      </p:sp>
      <p:sp>
        <p:nvSpPr>
          <p:cNvPr id="8" name="Vermenigvuldigingsteken 7">
            <a:hlinkClick r:id="rId2" action="ppaction://hlinksldjump"/>
            <a:extLst>
              <a:ext uri="{FF2B5EF4-FFF2-40B4-BE49-F238E27FC236}">
                <a16:creationId xmlns:a16="http://schemas.microsoft.com/office/drawing/2014/main" id="{70C41706-C97A-4E1D-9E8A-527B0E862BA1}"/>
              </a:ext>
            </a:extLst>
          </p:cNvPr>
          <p:cNvSpPr/>
          <p:nvPr/>
        </p:nvSpPr>
        <p:spPr>
          <a:xfrm>
            <a:off x="7937681" y="343228"/>
            <a:ext cx="1132008" cy="1069554"/>
          </a:xfrm>
          <a:prstGeom prst="mathMultiply">
            <a:avLst/>
          </a:prstGeom>
          <a:noFill/>
          <a:ln w="1905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r>
              <a:rPr lang="nl-NL" sz="1200" b="1"/>
              <a:t>joker</a:t>
            </a:r>
            <a:endParaRPr lang="nl-BE" sz="1200" b="1"/>
          </a:p>
        </p:txBody>
      </p:sp>
      <p:pic>
        <p:nvPicPr>
          <p:cNvPr id="7" name="Afbeelding 6">
            <a:extLst>
              <a:ext uri="{FF2B5EF4-FFF2-40B4-BE49-F238E27FC236}">
                <a16:creationId xmlns:a16="http://schemas.microsoft.com/office/drawing/2014/main" id="{E5BB151A-E83F-4BBC-866E-4E6909A52A2E}"/>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a:ext>
            </a:extLst>
          </a:blip>
          <a:srcRect/>
          <a:stretch>
            <a:fillRect/>
          </a:stretch>
        </p:blipFill>
        <p:spPr bwMode="auto">
          <a:xfrm>
            <a:off x="2915886" y="4584387"/>
            <a:ext cx="3312227" cy="2197413"/>
          </a:xfrm>
          <a:prstGeom prst="rect">
            <a:avLst/>
          </a:prstGeom>
          <a:noFill/>
          <a:ln>
            <a:noFill/>
          </a:ln>
        </p:spPr>
      </p:pic>
    </p:spTree>
    <p:extLst>
      <p:ext uri="{BB962C8B-B14F-4D97-AF65-F5344CB8AC3E}">
        <p14:creationId xmlns:p14="http://schemas.microsoft.com/office/powerpoint/2010/main" val="913733061"/>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2" end="2"/>
                                            </p:txEl>
                                          </p:spTgt>
                                        </p:tgtEl>
                                        <p:attrNameLst>
                                          <p:attrName>style.color</p:attrName>
                                        </p:attrNameLst>
                                      </p:cBhvr>
                                      <p:to>
                                        <p:clrVal>
                                          <a:srgbClr val="FFBA00"/>
                                        </p:clrVal>
                                      </p:to>
                                    </p:set>
                                    <p:set>
                                      <p:cBhvr>
                                        <p:cTn id="7" dur="500" fill="hold"/>
                                        <p:tgtEl>
                                          <p:spTgt spid="3">
                                            <p:txEl>
                                              <p:pRg st="2" end="2"/>
                                            </p:txEl>
                                          </p:spTgt>
                                        </p:tgtEl>
                                        <p:attrNameLst>
                                          <p:attrName>fillcolor</p:attrName>
                                        </p:attrNameLst>
                                      </p:cBhvr>
                                      <p:to>
                                        <p:clrVal>
                                          <a:srgbClr val="FFBA00"/>
                                        </p:clrVal>
                                      </p:to>
                                    </p:set>
                                    <p:set>
                                      <p:cBhvr>
                                        <p:cTn id="8" dur="500" fill="hold"/>
                                        <p:tgtEl>
                                          <p:spTgt spid="3">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8E5DED9-3AF9-487A-949E-546FD30FE43B}"/>
              </a:ext>
            </a:extLst>
          </p:cNvPr>
          <p:cNvSpPr>
            <a:spLocks noGrp="1"/>
          </p:cNvSpPr>
          <p:nvPr>
            <p:ph idx="1"/>
          </p:nvPr>
        </p:nvSpPr>
        <p:spPr>
          <a:xfrm>
            <a:off x="990600" y="2962275"/>
            <a:ext cx="7696200" cy="2892426"/>
          </a:xfrm>
        </p:spPr>
        <p:txBody>
          <a:bodyPr vert="horz" lIns="91440" tIns="45720" rIns="91440" bIns="45720" rtlCol="0" anchor="t">
            <a:normAutofit/>
          </a:bodyPr>
          <a:lstStyle/>
          <a:p>
            <a:pPr indent="0">
              <a:buNone/>
            </a:pPr>
            <a:r>
              <a:rPr lang="nl-NL" sz="2800">
                <a:solidFill>
                  <a:schemeClr val="accent4"/>
                </a:solidFill>
              </a:rPr>
              <a:t>Om veilig rond een hindernis te stappen, voer je de volgende deelvaardigheden uit: stop aan de hindernis, kijk om in de richting van de rijbaan, wacht tot de rijbaan veilig is en stap kort om de hindernis heen.</a:t>
            </a:r>
            <a:endParaRPr lang="nl-BE" sz="2800">
              <a:solidFill>
                <a:schemeClr val="accent4"/>
              </a:solidFill>
            </a:endParaRPr>
          </a:p>
        </p:txBody>
      </p:sp>
      <p:sp>
        <p:nvSpPr>
          <p:cNvPr id="6" name="PIJL-LINKS 3">
            <a:hlinkClick r:id="rId2" action="ppaction://hlinksldjump"/>
            <a:extLst>
              <a:ext uri="{FF2B5EF4-FFF2-40B4-BE49-F238E27FC236}">
                <a16:creationId xmlns:a16="http://schemas.microsoft.com/office/drawing/2014/main" id="{F7537932-C95A-4FC4-A309-6CF6BC5ED739}"/>
              </a:ext>
            </a:extLst>
          </p:cNvPr>
          <p:cNvSpPr/>
          <p:nvPr/>
        </p:nvSpPr>
        <p:spPr>
          <a:xfrm>
            <a:off x="2823323" y="5189140"/>
            <a:ext cx="3329573" cy="792088"/>
          </a:xfrm>
          <a:prstGeom prst="lef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nl-NL" sz="2000" b="1">
                <a:solidFill>
                  <a:schemeClr val="accent4"/>
                </a:solidFill>
              </a:rPr>
              <a:t>Terug naar de categorieën</a:t>
            </a:r>
            <a:endParaRPr lang="nl-NL" sz="2400" b="1">
              <a:solidFill>
                <a:schemeClr val="accent4"/>
              </a:solidFill>
            </a:endParaRPr>
          </a:p>
        </p:txBody>
      </p:sp>
      <p:pic>
        <p:nvPicPr>
          <p:cNvPr id="4" name="Afbeelding 3">
            <a:extLst>
              <a:ext uri="{FF2B5EF4-FFF2-40B4-BE49-F238E27FC236}">
                <a16:creationId xmlns:a16="http://schemas.microsoft.com/office/drawing/2014/main" id="{C553384C-7EB6-465B-9501-B4AABF78BFBA}"/>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a:ext>
            </a:extLst>
          </a:blip>
          <a:srcRect/>
          <a:stretch>
            <a:fillRect/>
          </a:stretch>
        </p:blipFill>
        <p:spPr bwMode="auto">
          <a:xfrm>
            <a:off x="2783773" y="478128"/>
            <a:ext cx="3576454" cy="2372708"/>
          </a:xfrm>
          <a:prstGeom prst="rect">
            <a:avLst/>
          </a:prstGeom>
          <a:noFill/>
          <a:ln>
            <a:noFill/>
          </a:ln>
        </p:spPr>
      </p:pic>
      <p:sp>
        <p:nvSpPr>
          <p:cNvPr id="5" name="Tekstvak 4">
            <a:extLst>
              <a:ext uri="{FF2B5EF4-FFF2-40B4-BE49-F238E27FC236}">
                <a16:creationId xmlns:a16="http://schemas.microsoft.com/office/drawing/2014/main" id="{635EF8A0-61DD-4542-975D-FDF16722BAC4}"/>
              </a:ext>
            </a:extLst>
          </p:cNvPr>
          <p:cNvSpPr txBox="1"/>
          <p:nvPr/>
        </p:nvSpPr>
        <p:spPr>
          <a:xfrm>
            <a:off x="780837" y="647275"/>
            <a:ext cx="513708" cy="523220"/>
          </a:xfrm>
          <a:prstGeom prst="rect">
            <a:avLst/>
          </a:prstGeom>
          <a:noFill/>
        </p:spPr>
        <p:txBody>
          <a:bodyPr wrap="square" rtlCol="0">
            <a:spAutoFit/>
          </a:bodyPr>
          <a:lstStyle/>
          <a:p>
            <a:r>
              <a:rPr lang="nl-NL" sz="2800">
                <a:solidFill>
                  <a:schemeClr val="accent1"/>
                </a:solidFill>
              </a:rPr>
              <a:t>B</a:t>
            </a:r>
            <a:endParaRPr lang="nl-BE" sz="2800">
              <a:solidFill>
                <a:schemeClr val="accent1"/>
              </a:solidFill>
            </a:endParaRPr>
          </a:p>
        </p:txBody>
      </p:sp>
    </p:spTree>
    <p:extLst>
      <p:ext uri="{BB962C8B-B14F-4D97-AF65-F5344CB8AC3E}">
        <p14:creationId xmlns:p14="http://schemas.microsoft.com/office/powerpoint/2010/main" val="140447675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B8E2D0-307D-46DB-9E33-03FB2F645406}"/>
              </a:ext>
            </a:extLst>
          </p:cNvPr>
          <p:cNvSpPr>
            <a:spLocks noGrp="1"/>
          </p:cNvSpPr>
          <p:nvPr>
            <p:ph type="title"/>
          </p:nvPr>
        </p:nvSpPr>
        <p:spPr/>
        <p:txBody>
          <a:bodyPr/>
          <a:lstStyle/>
          <a:p>
            <a:r>
              <a:rPr lang="nl-NL"/>
              <a:t>Plaats op de weg – </a:t>
            </a:r>
            <a:br>
              <a:rPr lang="nl-NL"/>
            </a:br>
            <a:r>
              <a:rPr lang="nl-NL"/>
              <a:t>moeilijk</a:t>
            </a:r>
            <a:endParaRPr lang="nl-BE"/>
          </a:p>
        </p:txBody>
      </p:sp>
      <p:sp>
        <p:nvSpPr>
          <p:cNvPr id="3" name="Tijdelijke aanduiding voor inhoud 2">
            <a:extLst>
              <a:ext uri="{FF2B5EF4-FFF2-40B4-BE49-F238E27FC236}">
                <a16:creationId xmlns:a16="http://schemas.microsoft.com/office/drawing/2014/main" id="{2592A232-D2B8-45B0-87CD-80888822564A}"/>
              </a:ext>
            </a:extLst>
          </p:cNvPr>
          <p:cNvSpPr>
            <a:spLocks noGrp="1"/>
          </p:cNvSpPr>
          <p:nvPr>
            <p:ph idx="1"/>
          </p:nvPr>
        </p:nvSpPr>
        <p:spPr>
          <a:xfrm>
            <a:off x="975076" y="1778662"/>
            <a:ext cx="7931212" cy="4114800"/>
          </a:xfrm>
        </p:spPr>
        <p:txBody>
          <a:bodyPr vert="horz" lIns="91440" tIns="45720" rIns="91440" bIns="45720" rtlCol="0" anchor="t">
            <a:normAutofit/>
          </a:bodyPr>
          <a:lstStyle/>
          <a:p>
            <a:pPr indent="0">
              <a:buNone/>
            </a:pPr>
            <a:r>
              <a:rPr lang="nl-NL"/>
              <a:t>Wanneer mag je rolschaatsen op het</a:t>
            </a:r>
          </a:p>
          <a:p>
            <a:pPr indent="0">
              <a:buNone/>
            </a:pPr>
            <a:r>
              <a:rPr lang="nl-NL"/>
              <a:t>voetpad?</a:t>
            </a:r>
          </a:p>
          <a:p>
            <a:pPr marL="1233805" lvl="1" indent="-514350">
              <a:buFont typeface="+mj-lt"/>
              <a:buAutoNum type="alphaUcPeriod"/>
            </a:pPr>
            <a:r>
              <a:rPr lang="nl-NL"/>
              <a:t>Nooit.</a:t>
            </a:r>
            <a:endParaRPr lang="nl-NL">
              <a:cs typeface="Calibri"/>
            </a:endParaRPr>
          </a:p>
          <a:p>
            <a:pPr marL="1233805" lvl="1" indent="-514350">
              <a:buFont typeface="+mj-lt"/>
              <a:buAutoNum type="alphaUcPeriod"/>
            </a:pPr>
            <a:r>
              <a:rPr lang="nl-NL"/>
              <a:t>Alleen als je niet sneller dan stapvoets rijdt.</a:t>
            </a:r>
            <a:endParaRPr lang="nl-NL">
              <a:cs typeface="Calibri"/>
            </a:endParaRPr>
          </a:p>
          <a:p>
            <a:pPr marL="1233805" lvl="1" indent="-514350">
              <a:buFont typeface="+mj-lt"/>
              <a:buAutoNum type="alphaUcPeriod"/>
            </a:pPr>
            <a:r>
              <a:rPr lang="nl-NL"/>
              <a:t>Alleen als er geen voetgangers op het voetpad zijn.</a:t>
            </a:r>
            <a:endParaRPr lang="nl-NL">
              <a:cs typeface="Calibri"/>
            </a:endParaRPr>
          </a:p>
          <a:p>
            <a:pPr marL="1233805" lvl="1" indent="-514350">
              <a:buFont typeface="+mj-lt"/>
              <a:buAutoNum type="alphaUcPeriod"/>
            </a:pPr>
            <a:endParaRPr lang="nl-NL">
              <a:cs typeface="Calibri"/>
            </a:endParaRPr>
          </a:p>
        </p:txBody>
      </p:sp>
      <p:sp>
        <p:nvSpPr>
          <p:cNvPr id="8" name="Vermenigvuldigingsteken 7">
            <a:hlinkClick r:id="rId2" action="ppaction://hlinksldjump"/>
            <a:extLst>
              <a:ext uri="{FF2B5EF4-FFF2-40B4-BE49-F238E27FC236}">
                <a16:creationId xmlns:a16="http://schemas.microsoft.com/office/drawing/2014/main" id="{29E9348E-88E3-4081-B92C-67C1F880999E}"/>
              </a:ext>
            </a:extLst>
          </p:cNvPr>
          <p:cNvSpPr/>
          <p:nvPr/>
        </p:nvSpPr>
        <p:spPr>
          <a:xfrm>
            <a:off x="7774280" y="343228"/>
            <a:ext cx="1132008" cy="1069554"/>
          </a:xfrm>
          <a:prstGeom prst="mathMultiply">
            <a:avLst/>
          </a:prstGeom>
          <a:noFill/>
          <a:ln w="1905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r>
              <a:rPr lang="nl-NL" sz="1200" b="1"/>
              <a:t>joker</a:t>
            </a:r>
            <a:endParaRPr lang="nl-BE" sz="1200" b="1"/>
          </a:p>
        </p:txBody>
      </p:sp>
      <p:pic>
        <p:nvPicPr>
          <p:cNvPr id="5" name="Afbeelding 4" descr="Afbeelding met buiten, hek, vasthouden, lopen&#10;&#10;Automatisch gegenereerde beschrijving">
            <a:extLst>
              <a:ext uri="{FF2B5EF4-FFF2-40B4-BE49-F238E27FC236}">
                <a16:creationId xmlns:a16="http://schemas.microsoft.com/office/drawing/2014/main" id="{5402F472-E030-4CD5-B972-D1479086121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61962" y="4543283"/>
            <a:ext cx="3220076" cy="2133023"/>
          </a:xfrm>
          <a:prstGeom prst="rect">
            <a:avLst/>
          </a:prstGeom>
        </p:spPr>
      </p:pic>
    </p:spTree>
    <p:extLst>
      <p:ext uri="{BB962C8B-B14F-4D97-AF65-F5344CB8AC3E}">
        <p14:creationId xmlns:p14="http://schemas.microsoft.com/office/powerpoint/2010/main" val="1564123668"/>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4" end="4"/>
                                            </p:txEl>
                                          </p:spTgt>
                                        </p:tgtEl>
                                        <p:attrNameLst>
                                          <p:attrName>style.color</p:attrName>
                                        </p:attrNameLst>
                                      </p:cBhvr>
                                      <p:to>
                                        <p:clrVal>
                                          <a:srgbClr val="FFBA00"/>
                                        </p:clrVal>
                                      </p:to>
                                    </p:set>
                                    <p:set>
                                      <p:cBhvr>
                                        <p:cTn id="7" dur="500" fill="hold"/>
                                        <p:tgtEl>
                                          <p:spTgt spid="3">
                                            <p:txEl>
                                              <p:pRg st="4" end="4"/>
                                            </p:txEl>
                                          </p:spTgt>
                                        </p:tgtEl>
                                        <p:attrNameLst>
                                          <p:attrName>fillcolor</p:attrName>
                                        </p:attrNameLst>
                                      </p:cBhvr>
                                      <p:to>
                                        <p:clrVal>
                                          <a:srgbClr val="FFBA00"/>
                                        </p:clrVal>
                                      </p:to>
                                    </p:set>
                                    <p:set>
                                      <p:cBhvr>
                                        <p:cTn id="8" dur="500" fill="hold"/>
                                        <p:tgtEl>
                                          <p:spTgt spid="3">
                                            <p:txEl>
                                              <p:pRg st="4" end="4"/>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8E5DED9-3AF9-487A-949E-546FD30FE43B}"/>
              </a:ext>
            </a:extLst>
          </p:cNvPr>
          <p:cNvSpPr>
            <a:spLocks noGrp="1"/>
          </p:cNvSpPr>
          <p:nvPr>
            <p:ph idx="1"/>
          </p:nvPr>
        </p:nvSpPr>
        <p:spPr>
          <a:xfrm>
            <a:off x="990600" y="2894121"/>
            <a:ext cx="7696200" cy="2295020"/>
          </a:xfrm>
        </p:spPr>
        <p:txBody>
          <a:bodyPr>
            <a:noAutofit/>
          </a:bodyPr>
          <a:lstStyle/>
          <a:p>
            <a:pPr indent="0">
              <a:buNone/>
            </a:pPr>
            <a:r>
              <a:rPr lang="nl-BE" sz="2800">
                <a:solidFill>
                  <a:schemeClr val="accent4"/>
                </a:solidFill>
              </a:rPr>
              <a:t>Wanneer je je met een voortbewegingstoestel, zoals rolschaatsen, in het verkeer begeeft hangt het af van je snelheid waar je moet rijden. Ga je stapvoets volg je de regels van de voetgangers, ga je sneller dan stapvoets volg je de regels van de fietsers. </a:t>
            </a:r>
          </a:p>
        </p:txBody>
      </p:sp>
      <p:sp>
        <p:nvSpPr>
          <p:cNvPr id="6" name="PIJL-LINKS 3">
            <a:hlinkClick r:id="rId2" action="ppaction://hlinksldjump"/>
            <a:extLst>
              <a:ext uri="{FF2B5EF4-FFF2-40B4-BE49-F238E27FC236}">
                <a16:creationId xmlns:a16="http://schemas.microsoft.com/office/drawing/2014/main" id="{F7537932-C95A-4FC4-A309-6CF6BC5ED739}"/>
              </a:ext>
            </a:extLst>
          </p:cNvPr>
          <p:cNvSpPr/>
          <p:nvPr/>
        </p:nvSpPr>
        <p:spPr>
          <a:xfrm>
            <a:off x="2823323" y="5189140"/>
            <a:ext cx="3329573" cy="792088"/>
          </a:xfrm>
          <a:prstGeom prst="lef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nl-NL" sz="2000" b="1">
                <a:solidFill>
                  <a:schemeClr val="accent4"/>
                </a:solidFill>
              </a:rPr>
              <a:t>Terug naar de categorieën</a:t>
            </a:r>
            <a:endParaRPr lang="nl-NL" sz="2400" b="1">
              <a:solidFill>
                <a:schemeClr val="accent4"/>
              </a:solidFill>
            </a:endParaRPr>
          </a:p>
        </p:txBody>
      </p:sp>
      <p:pic>
        <p:nvPicPr>
          <p:cNvPr id="4" name="Afbeelding 3" descr="Afbeelding met buiten, hek, vasthouden, lopen&#10;&#10;Automatisch gegenereerde beschrijving">
            <a:extLst>
              <a:ext uri="{FF2B5EF4-FFF2-40B4-BE49-F238E27FC236}">
                <a16:creationId xmlns:a16="http://schemas.microsoft.com/office/drawing/2014/main" id="{BD0CE0F1-BDDD-4E8D-89B6-6DB53FE0CC1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28662" y="645952"/>
            <a:ext cx="3220076" cy="2133023"/>
          </a:xfrm>
          <a:prstGeom prst="rect">
            <a:avLst/>
          </a:prstGeom>
        </p:spPr>
      </p:pic>
      <p:sp>
        <p:nvSpPr>
          <p:cNvPr id="5" name="Tekstvak 4">
            <a:extLst>
              <a:ext uri="{FF2B5EF4-FFF2-40B4-BE49-F238E27FC236}">
                <a16:creationId xmlns:a16="http://schemas.microsoft.com/office/drawing/2014/main" id="{881D2693-AF19-4B59-A5A2-35C7436BC9EB}"/>
              </a:ext>
            </a:extLst>
          </p:cNvPr>
          <p:cNvSpPr txBox="1"/>
          <p:nvPr/>
        </p:nvSpPr>
        <p:spPr>
          <a:xfrm>
            <a:off x="780837" y="647275"/>
            <a:ext cx="513708" cy="523220"/>
          </a:xfrm>
          <a:prstGeom prst="rect">
            <a:avLst/>
          </a:prstGeom>
          <a:noFill/>
        </p:spPr>
        <p:txBody>
          <a:bodyPr wrap="square" rtlCol="0">
            <a:spAutoFit/>
          </a:bodyPr>
          <a:lstStyle/>
          <a:p>
            <a:r>
              <a:rPr lang="nl-NL" sz="2800">
                <a:solidFill>
                  <a:schemeClr val="accent1"/>
                </a:solidFill>
              </a:rPr>
              <a:t>B</a:t>
            </a:r>
            <a:endParaRPr lang="nl-BE" sz="2800">
              <a:solidFill>
                <a:schemeClr val="accent1"/>
              </a:solidFill>
            </a:endParaRPr>
          </a:p>
        </p:txBody>
      </p:sp>
    </p:spTree>
    <p:extLst>
      <p:ext uri="{BB962C8B-B14F-4D97-AF65-F5344CB8AC3E}">
        <p14:creationId xmlns:p14="http://schemas.microsoft.com/office/powerpoint/2010/main" val="9215996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err="1"/>
              <a:t>Verkeersborden</a:t>
            </a:r>
            <a:endParaRPr lang="en-US"/>
          </a:p>
        </p:txBody>
      </p:sp>
      <p:sp>
        <p:nvSpPr>
          <p:cNvPr id="7" name="Afgeronde rechthoek 2">
            <a:hlinkClick r:id="rId2" action="ppaction://hlinksldjump"/>
            <a:extLst>
              <a:ext uri="{FF2B5EF4-FFF2-40B4-BE49-F238E27FC236}">
                <a16:creationId xmlns:a16="http://schemas.microsoft.com/office/drawing/2014/main" id="{4A0D82E4-828F-478B-AE47-5A389E20B17C}"/>
              </a:ext>
            </a:extLst>
          </p:cNvPr>
          <p:cNvSpPr/>
          <p:nvPr/>
        </p:nvSpPr>
        <p:spPr>
          <a:xfrm>
            <a:off x="1413868" y="2663726"/>
            <a:ext cx="2880320" cy="1152128"/>
          </a:xfrm>
          <a:prstGeom prst="roundRect">
            <a:avLst/>
          </a:prstGeom>
          <a:solidFill>
            <a:schemeClr val="accent1">
              <a:lumMod val="40000"/>
              <a:lumOff val="60000"/>
            </a:schemeClr>
          </a:solidFill>
          <a:ln w="76200">
            <a:solidFill>
              <a:schemeClr val="accent4">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800">
                <a:solidFill>
                  <a:schemeClr val="accent4"/>
                </a:solidFill>
              </a:rPr>
              <a:t>makkelijk</a:t>
            </a:r>
          </a:p>
        </p:txBody>
      </p:sp>
      <p:sp>
        <p:nvSpPr>
          <p:cNvPr id="8" name="Afgeronde rechthoek 3">
            <a:hlinkClick r:id="rId3" action="ppaction://hlinksldjump"/>
            <a:extLst>
              <a:ext uri="{FF2B5EF4-FFF2-40B4-BE49-F238E27FC236}">
                <a16:creationId xmlns:a16="http://schemas.microsoft.com/office/drawing/2014/main" id="{3A481424-577B-48BC-BE5C-B3D817CA9640}"/>
              </a:ext>
            </a:extLst>
          </p:cNvPr>
          <p:cNvSpPr/>
          <p:nvPr/>
        </p:nvSpPr>
        <p:spPr>
          <a:xfrm>
            <a:off x="4942260" y="2663726"/>
            <a:ext cx="2880320" cy="1152128"/>
          </a:xfrm>
          <a:prstGeom prst="roundRect">
            <a:avLst/>
          </a:prstGeom>
          <a:solidFill>
            <a:schemeClr val="accent4">
              <a:lumMod val="20000"/>
              <a:lumOff val="80000"/>
            </a:schemeClr>
          </a:solidFill>
          <a:ln w="76200">
            <a:solidFill>
              <a:schemeClr val="tx2">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800">
                <a:solidFill>
                  <a:schemeClr val="accent4"/>
                </a:solidFill>
              </a:rPr>
              <a:t>moeilijk</a:t>
            </a:r>
          </a:p>
        </p:txBody>
      </p:sp>
    </p:spTree>
    <p:extLst>
      <p:ext uri="{BB962C8B-B14F-4D97-AF65-F5344CB8AC3E}">
        <p14:creationId xmlns:p14="http://schemas.microsoft.com/office/powerpoint/2010/main" val="3408558158"/>
      </p:ext>
    </p:extLst>
  </p:cSld>
  <p:clrMapOvr>
    <a:masterClrMapping/>
  </p:clrMapOvr>
  <p:transition advClick="0">
    <p:push/>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B8E2D0-307D-46DB-9E33-03FB2F645406}"/>
              </a:ext>
            </a:extLst>
          </p:cNvPr>
          <p:cNvSpPr>
            <a:spLocks noGrp="1"/>
          </p:cNvSpPr>
          <p:nvPr>
            <p:ph type="title"/>
          </p:nvPr>
        </p:nvSpPr>
        <p:spPr/>
        <p:txBody>
          <a:bodyPr/>
          <a:lstStyle/>
          <a:p>
            <a:r>
              <a:rPr lang="nl-NL"/>
              <a:t>Verkeersborden – </a:t>
            </a:r>
            <a:br>
              <a:rPr lang="nl-NL"/>
            </a:br>
            <a:r>
              <a:rPr lang="nl-NL"/>
              <a:t>makkelijk</a:t>
            </a:r>
            <a:endParaRPr lang="nl-BE"/>
          </a:p>
        </p:txBody>
      </p:sp>
      <p:sp>
        <p:nvSpPr>
          <p:cNvPr id="3" name="Tijdelijke aanduiding voor inhoud 2">
            <a:extLst>
              <a:ext uri="{FF2B5EF4-FFF2-40B4-BE49-F238E27FC236}">
                <a16:creationId xmlns:a16="http://schemas.microsoft.com/office/drawing/2014/main" id="{2592A232-D2B8-45B0-87CD-80888822564A}"/>
              </a:ext>
            </a:extLst>
          </p:cNvPr>
          <p:cNvSpPr>
            <a:spLocks noGrp="1"/>
          </p:cNvSpPr>
          <p:nvPr>
            <p:ph idx="1"/>
          </p:nvPr>
        </p:nvSpPr>
        <p:spPr>
          <a:xfrm>
            <a:off x="1065402" y="1562101"/>
            <a:ext cx="7840885" cy="4331361"/>
          </a:xfrm>
        </p:spPr>
        <p:txBody>
          <a:bodyPr/>
          <a:lstStyle/>
          <a:p>
            <a:pPr indent="0">
              <a:buNone/>
            </a:pPr>
            <a:r>
              <a:rPr lang="nl-NL"/>
              <a:t>Wat doet Lien fout? </a:t>
            </a:r>
          </a:p>
          <a:p>
            <a:pPr marL="1234350" lvl="1" indent="-514350">
              <a:buFont typeface="+mj-lt"/>
              <a:buAutoNum type="alphaUcPeriod"/>
            </a:pPr>
            <a:r>
              <a:rPr lang="nl-NL"/>
              <a:t>Niets, hier mogen zowel voetgangers stappen als fietsers rijden.</a:t>
            </a:r>
          </a:p>
          <a:p>
            <a:pPr marL="1234350" lvl="1" indent="-514350">
              <a:buFont typeface="+mj-lt"/>
              <a:buAutoNum type="alphaUcPeriod"/>
            </a:pPr>
            <a:r>
              <a:rPr lang="nl-NL"/>
              <a:t>Ze stapt op het fietspad.</a:t>
            </a:r>
          </a:p>
          <a:p>
            <a:pPr marL="1234350" lvl="1" indent="-514350">
              <a:buFont typeface="+mj-lt"/>
              <a:buAutoNum type="alphaUcPeriod"/>
            </a:pPr>
            <a:r>
              <a:rPr lang="nl-NL"/>
              <a:t>Ze moet aan de andere kant van de weg stappen.</a:t>
            </a:r>
            <a:endParaRPr lang="nl-BE"/>
          </a:p>
        </p:txBody>
      </p:sp>
      <p:sp>
        <p:nvSpPr>
          <p:cNvPr id="8" name="Vermenigvuldigingsteken 7">
            <a:hlinkClick r:id="rId2" action="ppaction://hlinksldjump"/>
            <a:extLst>
              <a:ext uri="{FF2B5EF4-FFF2-40B4-BE49-F238E27FC236}">
                <a16:creationId xmlns:a16="http://schemas.microsoft.com/office/drawing/2014/main" id="{8E107C79-A615-40C3-9CCB-F5CCA7AB650E}"/>
              </a:ext>
            </a:extLst>
          </p:cNvPr>
          <p:cNvSpPr/>
          <p:nvPr/>
        </p:nvSpPr>
        <p:spPr>
          <a:xfrm>
            <a:off x="7774280" y="343228"/>
            <a:ext cx="1132008" cy="1069554"/>
          </a:xfrm>
          <a:prstGeom prst="mathMultiply">
            <a:avLst/>
          </a:prstGeom>
          <a:noFill/>
          <a:ln w="1905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r>
              <a:rPr lang="nl-NL" sz="1200" b="1"/>
              <a:t>joker</a:t>
            </a:r>
            <a:endParaRPr lang="nl-BE" b="1"/>
          </a:p>
        </p:txBody>
      </p:sp>
      <p:pic>
        <p:nvPicPr>
          <p:cNvPr id="9" name="Afbeelding 8" descr="Afbeelding met buiten, gebouw, straat, teken&#10;&#10;Automatisch gegenereerde beschrijving">
            <a:extLst>
              <a:ext uri="{FF2B5EF4-FFF2-40B4-BE49-F238E27FC236}">
                <a16:creationId xmlns:a16="http://schemas.microsoft.com/office/drawing/2014/main" id="{A6E5611C-0FB3-4DFD-9C3F-775374A7FA8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73059" y="4357941"/>
            <a:ext cx="3597881" cy="2382811"/>
          </a:xfrm>
          <a:prstGeom prst="rect">
            <a:avLst/>
          </a:prstGeom>
        </p:spPr>
      </p:pic>
    </p:spTree>
    <p:extLst>
      <p:ext uri="{BB962C8B-B14F-4D97-AF65-F5344CB8AC3E}">
        <p14:creationId xmlns:p14="http://schemas.microsoft.com/office/powerpoint/2010/main" val="1709382133"/>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2" end="2"/>
                                            </p:txEl>
                                          </p:spTgt>
                                        </p:tgtEl>
                                        <p:attrNameLst>
                                          <p:attrName>style.color</p:attrName>
                                        </p:attrNameLst>
                                      </p:cBhvr>
                                      <p:to>
                                        <p:clrVal>
                                          <a:srgbClr val="FFBA00"/>
                                        </p:clrVal>
                                      </p:to>
                                    </p:set>
                                    <p:set>
                                      <p:cBhvr>
                                        <p:cTn id="7" dur="500" fill="hold"/>
                                        <p:tgtEl>
                                          <p:spTgt spid="3">
                                            <p:txEl>
                                              <p:pRg st="2" end="2"/>
                                            </p:txEl>
                                          </p:spTgt>
                                        </p:tgtEl>
                                        <p:attrNameLst>
                                          <p:attrName>fillcolor</p:attrName>
                                        </p:attrNameLst>
                                      </p:cBhvr>
                                      <p:to>
                                        <p:clrVal>
                                          <a:srgbClr val="FFBA00"/>
                                        </p:clrVal>
                                      </p:to>
                                    </p:set>
                                    <p:set>
                                      <p:cBhvr>
                                        <p:cTn id="8" dur="500" fill="hold"/>
                                        <p:tgtEl>
                                          <p:spTgt spid="3">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8E5DED9-3AF9-487A-949E-546FD30FE43B}"/>
              </a:ext>
            </a:extLst>
          </p:cNvPr>
          <p:cNvSpPr>
            <a:spLocks noGrp="1"/>
          </p:cNvSpPr>
          <p:nvPr>
            <p:ph idx="1"/>
          </p:nvPr>
        </p:nvSpPr>
        <p:spPr>
          <a:xfrm>
            <a:off x="990600" y="3629025"/>
            <a:ext cx="7696200" cy="2225676"/>
          </a:xfrm>
        </p:spPr>
        <p:txBody>
          <a:bodyPr>
            <a:normAutofit/>
          </a:bodyPr>
          <a:lstStyle/>
          <a:p>
            <a:pPr indent="0">
              <a:buNone/>
            </a:pPr>
            <a:r>
              <a:rPr lang="nl-NL" sz="2800">
                <a:solidFill>
                  <a:schemeClr val="accent4"/>
                </a:solidFill>
              </a:rPr>
              <a:t>Dit is een gebodsbord. Een gebodsbord vertelt wat je moet doen. Je moet hier rechts van de lijn stappen en links fietsen.</a:t>
            </a:r>
            <a:endParaRPr lang="nl-BE" sz="2800">
              <a:solidFill>
                <a:schemeClr val="accent4"/>
              </a:solidFill>
            </a:endParaRPr>
          </a:p>
        </p:txBody>
      </p:sp>
      <p:sp>
        <p:nvSpPr>
          <p:cNvPr id="6" name="PIJL-LINKS 3">
            <a:hlinkClick r:id="rId2" action="ppaction://hlinksldjump"/>
            <a:extLst>
              <a:ext uri="{FF2B5EF4-FFF2-40B4-BE49-F238E27FC236}">
                <a16:creationId xmlns:a16="http://schemas.microsoft.com/office/drawing/2014/main" id="{F7537932-C95A-4FC4-A309-6CF6BC5ED739}"/>
              </a:ext>
            </a:extLst>
          </p:cNvPr>
          <p:cNvSpPr/>
          <p:nvPr/>
        </p:nvSpPr>
        <p:spPr>
          <a:xfrm>
            <a:off x="2823323" y="5189140"/>
            <a:ext cx="3329573" cy="792088"/>
          </a:xfrm>
          <a:prstGeom prst="lef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nl-NL" sz="2000" b="1">
                <a:solidFill>
                  <a:schemeClr val="accent4"/>
                </a:solidFill>
              </a:rPr>
              <a:t>Terug naar de categorieën</a:t>
            </a:r>
            <a:endParaRPr lang="nl-NL" sz="2400" b="1">
              <a:solidFill>
                <a:schemeClr val="accent4"/>
              </a:solidFill>
            </a:endParaRPr>
          </a:p>
        </p:txBody>
      </p:sp>
      <p:pic>
        <p:nvPicPr>
          <p:cNvPr id="4" name="Afbeelding 3" descr="Afbeelding met buiten, gebouw, straat, teken&#10;&#10;Automatisch gegenereerde beschrijving">
            <a:extLst>
              <a:ext uri="{FF2B5EF4-FFF2-40B4-BE49-F238E27FC236}">
                <a16:creationId xmlns:a16="http://schemas.microsoft.com/office/drawing/2014/main" id="{78512771-D5A9-4C6C-B290-FAC3A2F21DE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57450" y="628144"/>
            <a:ext cx="4229100" cy="2800856"/>
          </a:xfrm>
          <a:prstGeom prst="rect">
            <a:avLst/>
          </a:prstGeom>
        </p:spPr>
      </p:pic>
      <p:sp>
        <p:nvSpPr>
          <p:cNvPr id="5" name="Tekstvak 4">
            <a:extLst>
              <a:ext uri="{FF2B5EF4-FFF2-40B4-BE49-F238E27FC236}">
                <a16:creationId xmlns:a16="http://schemas.microsoft.com/office/drawing/2014/main" id="{777222DA-5E17-4872-B7F1-E8816ED60D63}"/>
              </a:ext>
            </a:extLst>
          </p:cNvPr>
          <p:cNvSpPr txBox="1"/>
          <p:nvPr/>
        </p:nvSpPr>
        <p:spPr>
          <a:xfrm>
            <a:off x="780837" y="647275"/>
            <a:ext cx="513708" cy="523220"/>
          </a:xfrm>
          <a:prstGeom prst="rect">
            <a:avLst/>
          </a:prstGeom>
          <a:noFill/>
        </p:spPr>
        <p:txBody>
          <a:bodyPr wrap="square" rtlCol="0">
            <a:spAutoFit/>
          </a:bodyPr>
          <a:lstStyle/>
          <a:p>
            <a:r>
              <a:rPr lang="nl-NL" sz="2800">
                <a:solidFill>
                  <a:schemeClr val="accent1"/>
                </a:solidFill>
              </a:rPr>
              <a:t>B</a:t>
            </a:r>
            <a:endParaRPr lang="nl-BE" sz="2800">
              <a:solidFill>
                <a:schemeClr val="accent1"/>
              </a:solidFill>
            </a:endParaRPr>
          </a:p>
        </p:txBody>
      </p:sp>
    </p:spTree>
    <p:extLst>
      <p:ext uri="{BB962C8B-B14F-4D97-AF65-F5344CB8AC3E}">
        <p14:creationId xmlns:p14="http://schemas.microsoft.com/office/powerpoint/2010/main" val="254247394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B8E2D0-307D-46DB-9E33-03FB2F645406}"/>
              </a:ext>
            </a:extLst>
          </p:cNvPr>
          <p:cNvSpPr>
            <a:spLocks noGrp="1"/>
          </p:cNvSpPr>
          <p:nvPr>
            <p:ph type="title"/>
          </p:nvPr>
        </p:nvSpPr>
        <p:spPr/>
        <p:txBody>
          <a:bodyPr/>
          <a:lstStyle/>
          <a:p>
            <a:r>
              <a:rPr lang="nl-NL"/>
              <a:t>Verkeersborden – </a:t>
            </a:r>
            <a:br>
              <a:rPr lang="nl-NL"/>
            </a:br>
            <a:r>
              <a:rPr lang="nl-NL"/>
              <a:t>moeilijk</a:t>
            </a:r>
            <a:endParaRPr lang="nl-BE"/>
          </a:p>
        </p:txBody>
      </p:sp>
      <p:sp>
        <p:nvSpPr>
          <p:cNvPr id="3" name="Tijdelijke aanduiding voor inhoud 2">
            <a:extLst>
              <a:ext uri="{FF2B5EF4-FFF2-40B4-BE49-F238E27FC236}">
                <a16:creationId xmlns:a16="http://schemas.microsoft.com/office/drawing/2014/main" id="{2592A232-D2B8-45B0-87CD-80888822564A}"/>
              </a:ext>
            </a:extLst>
          </p:cNvPr>
          <p:cNvSpPr>
            <a:spLocks noGrp="1"/>
          </p:cNvSpPr>
          <p:nvPr>
            <p:ph idx="1"/>
          </p:nvPr>
        </p:nvSpPr>
        <p:spPr>
          <a:xfrm>
            <a:off x="975077" y="1778662"/>
            <a:ext cx="7696200" cy="4114800"/>
          </a:xfrm>
        </p:spPr>
        <p:txBody>
          <a:bodyPr vert="horz" lIns="91440" tIns="45720" rIns="91440" bIns="45720" rtlCol="0" anchor="t">
            <a:normAutofit/>
          </a:bodyPr>
          <a:lstStyle/>
          <a:p>
            <a:pPr indent="0">
              <a:buNone/>
            </a:pPr>
            <a:r>
              <a:rPr lang="nl-NL"/>
              <a:t>Vanaf dit verkeersbord ben je in een </a:t>
            </a:r>
          </a:p>
          <a:p>
            <a:pPr indent="0">
              <a:buNone/>
            </a:pPr>
            <a:r>
              <a:rPr lang="nl-NL"/>
              <a:t>woonerf. Wat wil dat zeggen?</a:t>
            </a:r>
            <a:endParaRPr lang="nl-NL">
              <a:cs typeface="Calibri"/>
            </a:endParaRPr>
          </a:p>
          <a:p>
            <a:pPr marL="1233805" lvl="1" indent="-514350">
              <a:buFont typeface="+mj-lt"/>
              <a:buAutoNum type="alphaUcPeriod"/>
            </a:pPr>
            <a:r>
              <a:rPr lang="nl-BE"/>
              <a:t>Hier mogen we op heel de straat spelen.</a:t>
            </a:r>
            <a:endParaRPr lang="nl-BE">
              <a:cs typeface="Calibri"/>
            </a:endParaRPr>
          </a:p>
          <a:p>
            <a:pPr marL="1233805" lvl="1" indent="-514350">
              <a:buFont typeface="+mj-lt"/>
              <a:buAutoNum type="alphaUcPeriod"/>
            </a:pPr>
            <a:r>
              <a:rPr lang="nl-BE"/>
              <a:t>Auto’s mogen niet in deze straat rijden.</a:t>
            </a:r>
            <a:endParaRPr lang="nl-BE">
              <a:cs typeface="Calibri"/>
            </a:endParaRPr>
          </a:p>
          <a:p>
            <a:pPr marL="1233805" lvl="1" indent="-514350">
              <a:buFont typeface="+mj-lt"/>
              <a:buAutoNum type="alphaUcPeriod"/>
            </a:pPr>
            <a:r>
              <a:rPr lang="nl-BE"/>
              <a:t>We moeten hier niet opletten voor auto’s.</a:t>
            </a:r>
            <a:endParaRPr lang="nl-BE">
              <a:cs typeface="Calibri"/>
            </a:endParaRPr>
          </a:p>
        </p:txBody>
      </p:sp>
      <p:sp>
        <p:nvSpPr>
          <p:cNvPr id="8" name="Vermenigvuldigingsteken 7">
            <a:hlinkClick r:id="rId2" action="ppaction://hlinksldjump"/>
            <a:extLst>
              <a:ext uri="{FF2B5EF4-FFF2-40B4-BE49-F238E27FC236}">
                <a16:creationId xmlns:a16="http://schemas.microsoft.com/office/drawing/2014/main" id="{599F7E93-4765-4126-8CF7-6FEEBEB8527D}"/>
              </a:ext>
            </a:extLst>
          </p:cNvPr>
          <p:cNvSpPr/>
          <p:nvPr/>
        </p:nvSpPr>
        <p:spPr>
          <a:xfrm>
            <a:off x="7774280" y="343228"/>
            <a:ext cx="1132008" cy="1069554"/>
          </a:xfrm>
          <a:prstGeom prst="mathMultiply">
            <a:avLst/>
          </a:prstGeom>
          <a:noFill/>
          <a:ln w="1905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r>
              <a:rPr lang="nl-NL" sz="1200" b="1"/>
              <a:t>joker</a:t>
            </a:r>
            <a:endParaRPr lang="nl-BE" b="1"/>
          </a:p>
        </p:txBody>
      </p:sp>
      <p:pic>
        <p:nvPicPr>
          <p:cNvPr id="8194" name="Picture 2" descr="Afbeeldingsresultaat voor woonerf">
            <a:extLst>
              <a:ext uri="{FF2B5EF4-FFF2-40B4-BE49-F238E27FC236}">
                <a16:creationId xmlns:a16="http://schemas.microsoft.com/office/drawing/2014/main" id="{13ADD1F9-7FD3-45AB-9E49-570634C7CD02}"/>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880914" y="4206108"/>
            <a:ext cx="3382172" cy="24808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4084374"/>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3" end="3"/>
                                            </p:txEl>
                                          </p:spTgt>
                                        </p:tgtEl>
                                        <p:attrNameLst>
                                          <p:attrName>style.color</p:attrName>
                                        </p:attrNameLst>
                                      </p:cBhvr>
                                      <p:to>
                                        <p:clrVal>
                                          <a:srgbClr val="FFBA00"/>
                                        </p:clrVal>
                                      </p:to>
                                    </p:set>
                                    <p:set>
                                      <p:cBhvr>
                                        <p:cTn id="7" dur="500" fill="hold"/>
                                        <p:tgtEl>
                                          <p:spTgt spid="3">
                                            <p:txEl>
                                              <p:pRg st="3" end="3"/>
                                            </p:txEl>
                                          </p:spTgt>
                                        </p:tgtEl>
                                        <p:attrNameLst>
                                          <p:attrName>fillcolor</p:attrName>
                                        </p:attrNameLst>
                                      </p:cBhvr>
                                      <p:to>
                                        <p:clrVal>
                                          <a:srgbClr val="FFBA00"/>
                                        </p:clrVal>
                                      </p:to>
                                    </p:set>
                                    <p:set>
                                      <p:cBhvr>
                                        <p:cTn id="8" dur="500" fill="hold"/>
                                        <p:tgtEl>
                                          <p:spTgt spid="3">
                                            <p:txEl>
                                              <p:pRg st="3" end="3"/>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8E5DED9-3AF9-487A-949E-546FD30FE43B}"/>
              </a:ext>
            </a:extLst>
          </p:cNvPr>
          <p:cNvSpPr>
            <a:spLocks noGrp="1"/>
          </p:cNvSpPr>
          <p:nvPr>
            <p:ph idx="1"/>
          </p:nvPr>
        </p:nvSpPr>
        <p:spPr>
          <a:xfrm>
            <a:off x="990600" y="3116238"/>
            <a:ext cx="7696200" cy="2738462"/>
          </a:xfrm>
        </p:spPr>
        <p:txBody>
          <a:bodyPr vert="horz" lIns="91440" tIns="45720" rIns="91440" bIns="45720" rtlCol="0" anchor="t">
            <a:normAutofit/>
          </a:bodyPr>
          <a:lstStyle/>
          <a:p>
            <a:pPr indent="0">
              <a:buNone/>
            </a:pPr>
            <a:r>
              <a:rPr lang="nl-BE" sz="2800">
                <a:solidFill>
                  <a:schemeClr val="accent4"/>
                </a:solidFill>
              </a:rPr>
              <a:t>Dit is een woonerf, hier mag je op straat spelen. Auto’s mogen er ook door rijden met een maximumsnelheid van 20 km/u, let dus nog wel op aankomend verkeer.</a:t>
            </a:r>
          </a:p>
        </p:txBody>
      </p:sp>
      <p:sp>
        <p:nvSpPr>
          <p:cNvPr id="6" name="PIJL-LINKS 3">
            <a:hlinkClick r:id="rId2" action="ppaction://hlinksldjump"/>
            <a:extLst>
              <a:ext uri="{FF2B5EF4-FFF2-40B4-BE49-F238E27FC236}">
                <a16:creationId xmlns:a16="http://schemas.microsoft.com/office/drawing/2014/main" id="{F7537932-C95A-4FC4-A309-6CF6BC5ED739}"/>
              </a:ext>
            </a:extLst>
          </p:cNvPr>
          <p:cNvSpPr/>
          <p:nvPr/>
        </p:nvSpPr>
        <p:spPr>
          <a:xfrm>
            <a:off x="2823323" y="5189140"/>
            <a:ext cx="3329573" cy="792088"/>
          </a:xfrm>
          <a:prstGeom prst="lef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nl-NL" sz="2000" b="1">
                <a:solidFill>
                  <a:schemeClr val="accent4"/>
                </a:solidFill>
              </a:rPr>
              <a:t>Terug naar de categorieën</a:t>
            </a:r>
            <a:endParaRPr lang="nl-NL" sz="2400" b="1">
              <a:solidFill>
                <a:schemeClr val="accent4"/>
              </a:solidFill>
            </a:endParaRPr>
          </a:p>
        </p:txBody>
      </p:sp>
      <p:pic>
        <p:nvPicPr>
          <p:cNvPr id="2" name="Afbeelding 1">
            <a:extLst>
              <a:ext uri="{FF2B5EF4-FFF2-40B4-BE49-F238E27FC236}">
                <a16:creationId xmlns:a16="http://schemas.microsoft.com/office/drawing/2014/main" id="{70380559-D0B8-49F0-8F27-A8CF52D2823B}"/>
              </a:ext>
            </a:extLst>
          </p:cNvPr>
          <p:cNvPicPr>
            <a:picLocks noChangeAspect="1"/>
          </p:cNvPicPr>
          <p:nvPr/>
        </p:nvPicPr>
        <p:blipFill>
          <a:blip r:embed="rId3"/>
          <a:stretch>
            <a:fillRect/>
          </a:stretch>
        </p:blipFill>
        <p:spPr>
          <a:xfrm>
            <a:off x="2883261" y="309538"/>
            <a:ext cx="3727538" cy="2738462"/>
          </a:xfrm>
          <a:prstGeom prst="rect">
            <a:avLst/>
          </a:prstGeom>
        </p:spPr>
      </p:pic>
      <p:sp>
        <p:nvSpPr>
          <p:cNvPr id="5" name="Tekstvak 4">
            <a:extLst>
              <a:ext uri="{FF2B5EF4-FFF2-40B4-BE49-F238E27FC236}">
                <a16:creationId xmlns:a16="http://schemas.microsoft.com/office/drawing/2014/main" id="{B835DCF7-6A94-4C2E-980D-424CF0F4EB19}"/>
              </a:ext>
            </a:extLst>
          </p:cNvPr>
          <p:cNvSpPr txBox="1"/>
          <p:nvPr/>
        </p:nvSpPr>
        <p:spPr>
          <a:xfrm>
            <a:off x="780837" y="647275"/>
            <a:ext cx="513708" cy="523220"/>
          </a:xfrm>
          <a:prstGeom prst="rect">
            <a:avLst/>
          </a:prstGeom>
          <a:noFill/>
        </p:spPr>
        <p:txBody>
          <a:bodyPr wrap="square" rtlCol="0">
            <a:spAutoFit/>
          </a:bodyPr>
          <a:lstStyle/>
          <a:p>
            <a:r>
              <a:rPr lang="nl-NL" sz="2800">
                <a:solidFill>
                  <a:schemeClr val="accent1"/>
                </a:solidFill>
              </a:rPr>
              <a:t>A</a:t>
            </a:r>
            <a:endParaRPr lang="nl-BE" sz="2800">
              <a:solidFill>
                <a:schemeClr val="accent1"/>
              </a:solidFill>
            </a:endParaRPr>
          </a:p>
        </p:txBody>
      </p:sp>
    </p:spTree>
    <p:extLst>
      <p:ext uri="{BB962C8B-B14F-4D97-AF65-F5344CB8AC3E}">
        <p14:creationId xmlns:p14="http://schemas.microsoft.com/office/powerpoint/2010/main" val="218817854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err="1"/>
              <a:t>Verkeerslichten</a:t>
            </a:r>
            <a:endParaRPr lang="en-US"/>
          </a:p>
        </p:txBody>
      </p:sp>
      <p:sp>
        <p:nvSpPr>
          <p:cNvPr id="7" name="Afgeronde rechthoek 2">
            <a:hlinkClick r:id="rId3" action="ppaction://hlinksldjump"/>
            <a:extLst>
              <a:ext uri="{FF2B5EF4-FFF2-40B4-BE49-F238E27FC236}">
                <a16:creationId xmlns:a16="http://schemas.microsoft.com/office/drawing/2014/main" id="{4A0D82E4-828F-478B-AE47-5A389E20B17C}"/>
              </a:ext>
            </a:extLst>
          </p:cNvPr>
          <p:cNvSpPr/>
          <p:nvPr/>
        </p:nvSpPr>
        <p:spPr>
          <a:xfrm>
            <a:off x="1413868" y="2663726"/>
            <a:ext cx="2880320" cy="1152128"/>
          </a:xfrm>
          <a:prstGeom prst="roundRect">
            <a:avLst/>
          </a:prstGeom>
          <a:solidFill>
            <a:schemeClr val="accent1">
              <a:lumMod val="40000"/>
              <a:lumOff val="60000"/>
            </a:schemeClr>
          </a:solidFill>
          <a:ln w="76200">
            <a:solidFill>
              <a:schemeClr val="accent4">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800">
                <a:solidFill>
                  <a:schemeClr val="accent4"/>
                </a:solidFill>
              </a:rPr>
              <a:t>makkelijk</a:t>
            </a:r>
          </a:p>
        </p:txBody>
      </p:sp>
      <p:sp>
        <p:nvSpPr>
          <p:cNvPr id="8" name="Afgeronde rechthoek 3">
            <a:hlinkClick r:id="rId4" action="ppaction://hlinksldjump"/>
            <a:extLst>
              <a:ext uri="{FF2B5EF4-FFF2-40B4-BE49-F238E27FC236}">
                <a16:creationId xmlns:a16="http://schemas.microsoft.com/office/drawing/2014/main" id="{3A481424-577B-48BC-BE5C-B3D817CA9640}"/>
              </a:ext>
            </a:extLst>
          </p:cNvPr>
          <p:cNvSpPr/>
          <p:nvPr/>
        </p:nvSpPr>
        <p:spPr>
          <a:xfrm>
            <a:off x="4942260" y="2663726"/>
            <a:ext cx="2880320" cy="1152128"/>
          </a:xfrm>
          <a:prstGeom prst="roundRect">
            <a:avLst/>
          </a:prstGeom>
          <a:solidFill>
            <a:schemeClr val="accent4">
              <a:lumMod val="20000"/>
              <a:lumOff val="80000"/>
            </a:schemeClr>
          </a:solidFill>
          <a:ln w="76200">
            <a:solidFill>
              <a:schemeClr val="tx2">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800">
                <a:solidFill>
                  <a:schemeClr val="accent4"/>
                </a:solidFill>
              </a:rPr>
              <a:t>moeilijk</a:t>
            </a:r>
          </a:p>
        </p:txBody>
      </p:sp>
    </p:spTree>
    <p:extLst>
      <p:ext uri="{BB962C8B-B14F-4D97-AF65-F5344CB8AC3E}">
        <p14:creationId xmlns:p14="http://schemas.microsoft.com/office/powerpoint/2010/main" val="2527279840"/>
      </p:ext>
    </p:extLst>
  </p:cSld>
  <p:clrMapOvr>
    <a:overrideClrMapping bg1="lt1" tx1="dk1" bg2="lt2" tx2="dk2" accent1="accent1" accent2="accent2" accent3="accent3" accent4="accent4" accent5="accent5" accent6="accent6" hlink="hlink" folHlink="folHlink"/>
  </p:clrMapOvr>
  <p:transition advClick="0">
    <p:push/>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B8E2D0-307D-46DB-9E33-03FB2F645406}"/>
              </a:ext>
            </a:extLst>
          </p:cNvPr>
          <p:cNvSpPr>
            <a:spLocks noGrp="1"/>
          </p:cNvSpPr>
          <p:nvPr>
            <p:ph type="title"/>
          </p:nvPr>
        </p:nvSpPr>
        <p:spPr/>
        <p:txBody>
          <a:bodyPr/>
          <a:lstStyle/>
          <a:p>
            <a:r>
              <a:rPr lang="nl-NL"/>
              <a:t>Verkeerslichten - makkelijk</a:t>
            </a:r>
            <a:endParaRPr lang="nl-BE"/>
          </a:p>
        </p:txBody>
      </p:sp>
      <p:sp>
        <p:nvSpPr>
          <p:cNvPr id="3" name="Tijdelijke aanduiding voor inhoud 2">
            <a:extLst>
              <a:ext uri="{FF2B5EF4-FFF2-40B4-BE49-F238E27FC236}">
                <a16:creationId xmlns:a16="http://schemas.microsoft.com/office/drawing/2014/main" id="{2592A232-D2B8-45B0-87CD-80888822564A}"/>
              </a:ext>
            </a:extLst>
          </p:cNvPr>
          <p:cNvSpPr>
            <a:spLocks noGrp="1"/>
          </p:cNvSpPr>
          <p:nvPr>
            <p:ph idx="1"/>
          </p:nvPr>
        </p:nvSpPr>
        <p:spPr>
          <a:xfrm>
            <a:off x="975077" y="1162051"/>
            <a:ext cx="7696200" cy="4731412"/>
          </a:xfrm>
        </p:spPr>
        <p:txBody>
          <a:bodyPr/>
          <a:lstStyle/>
          <a:p>
            <a:pPr indent="0">
              <a:buNone/>
            </a:pPr>
            <a:r>
              <a:rPr lang="nl-NL"/>
              <a:t>Mogen voetgangers ook oversteken als </a:t>
            </a:r>
          </a:p>
          <a:p>
            <a:pPr indent="0">
              <a:buNone/>
            </a:pPr>
            <a:r>
              <a:rPr lang="nl-NL"/>
              <a:t>het licht voor de fietsers nog op groen staat en het licht voor de voetgangers al op rood?</a:t>
            </a:r>
          </a:p>
          <a:p>
            <a:pPr marL="1234350" lvl="1" indent="-514350">
              <a:buFont typeface="+mj-lt"/>
              <a:buAutoNum type="alphaUcPeriod"/>
            </a:pPr>
            <a:r>
              <a:rPr lang="nl-NL"/>
              <a:t>Ja, maar omgekeerd niet.</a:t>
            </a:r>
          </a:p>
          <a:p>
            <a:pPr marL="1234350" lvl="1" indent="-514350">
              <a:buFont typeface="+mj-lt"/>
              <a:buAutoNum type="alphaUcPeriod"/>
            </a:pPr>
            <a:r>
              <a:rPr lang="nl-NL"/>
              <a:t>Nee.</a:t>
            </a:r>
          </a:p>
          <a:p>
            <a:pPr marL="1234350" lvl="1" indent="-514350">
              <a:buFont typeface="+mj-lt"/>
              <a:buAutoNum type="alphaUcPeriod"/>
            </a:pPr>
            <a:r>
              <a:rPr lang="nl-NL"/>
              <a:t>Voetgangers mogen altijd oversteken als er geen auto aankomt.  </a:t>
            </a:r>
            <a:endParaRPr lang="nl-BE"/>
          </a:p>
        </p:txBody>
      </p:sp>
      <p:sp>
        <p:nvSpPr>
          <p:cNvPr id="8" name="Vermenigvuldigingsteken 7">
            <a:hlinkClick r:id="rId2" action="ppaction://hlinksldjump"/>
            <a:extLst>
              <a:ext uri="{FF2B5EF4-FFF2-40B4-BE49-F238E27FC236}">
                <a16:creationId xmlns:a16="http://schemas.microsoft.com/office/drawing/2014/main" id="{450C8FF6-2DAA-4780-99A2-62252D0FA975}"/>
              </a:ext>
            </a:extLst>
          </p:cNvPr>
          <p:cNvSpPr/>
          <p:nvPr/>
        </p:nvSpPr>
        <p:spPr>
          <a:xfrm>
            <a:off x="7774280" y="343228"/>
            <a:ext cx="1132008" cy="1069554"/>
          </a:xfrm>
          <a:prstGeom prst="mathMultiply">
            <a:avLst/>
          </a:prstGeom>
          <a:noFill/>
          <a:ln w="1905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r>
              <a:rPr lang="nl-NL" sz="1200" b="1"/>
              <a:t>joker</a:t>
            </a:r>
            <a:endParaRPr lang="nl-BE" b="1"/>
          </a:p>
        </p:txBody>
      </p:sp>
      <p:pic>
        <p:nvPicPr>
          <p:cNvPr id="5" name="Afbeelding 4">
            <a:extLst>
              <a:ext uri="{FF2B5EF4-FFF2-40B4-BE49-F238E27FC236}">
                <a16:creationId xmlns:a16="http://schemas.microsoft.com/office/drawing/2014/main" id="{C95C88AA-783D-47D3-96D1-38CE50F48C2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19400" y="4368800"/>
            <a:ext cx="3505200" cy="2336800"/>
          </a:xfrm>
          <a:prstGeom prst="rect">
            <a:avLst/>
          </a:prstGeom>
        </p:spPr>
      </p:pic>
    </p:spTree>
    <p:extLst>
      <p:ext uri="{BB962C8B-B14F-4D97-AF65-F5344CB8AC3E}">
        <p14:creationId xmlns:p14="http://schemas.microsoft.com/office/powerpoint/2010/main" val="3657134521"/>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3" end="3"/>
                                            </p:txEl>
                                          </p:spTgt>
                                        </p:tgtEl>
                                        <p:attrNameLst>
                                          <p:attrName>style.color</p:attrName>
                                        </p:attrNameLst>
                                      </p:cBhvr>
                                      <p:to>
                                        <p:clrVal>
                                          <a:srgbClr val="FFBA00"/>
                                        </p:clrVal>
                                      </p:to>
                                    </p:set>
                                    <p:set>
                                      <p:cBhvr>
                                        <p:cTn id="7" dur="500" fill="hold"/>
                                        <p:tgtEl>
                                          <p:spTgt spid="3">
                                            <p:txEl>
                                              <p:pRg st="3" end="3"/>
                                            </p:txEl>
                                          </p:spTgt>
                                        </p:tgtEl>
                                        <p:attrNameLst>
                                          <p:attrName>fillcolor</p:attrName>
                                        </p:attrNameLst>
                                      </p:cBhvr>
                                      <p:to>
                                        <p:clrVal>
                                          <a:srgbClr val="FFBA00"/>
                                        </p:clrVal>
                                      </p:to>
                                    </p:set>
                                    <p:set>
                                      <p:cBhvr>
                                        <p:cTn id="8" dur="500" fill="hold"/>
                                        <p:tgtEl>
                                          <p:spTgt spid="3">
                                            <p:txEl>
                                              <p:pRg st="3" end="3"/>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8E5DED9-3AF9-487A-949E-546FD30FE43B}"/>
              </a:ext>
            </a:extLst>
          </p:cNvPr>
          <p:cNvSpPr>
            <a:spLocks noGrp="1"/>
          </p:cNvSpPr>
          <p:nvPr>
            <p:ph idx="1"/>
          </p:nvPr>
        </p:nvSpPr>
        <p:spPr>
          <a:xfrm>
            <a:off x="990600" y="2834360"/>
            <a:ext cx="7696200" cy="3020341"/>
          </a:xfrm>
        </p:spPr>
        <p:txBody>
          <a:bodyPr vert="horz" lIns="91440" tIns="45720" rIns="91440" bIns="45720" rtlCol="0" anchor="t">
            <a:normAutofit/>
          </a:bodyPr>
          <a:lstStyle/>
          <a:p>
            <a:pPr indent="0">
              <a:buNone/>
            </a:pPr>
            <a:r>
              <a:rPr lang="nl-BE" sz="2800">
                <a:solidFill>
                  <a:schemeClr val="accent4"/>
                </a:solidFill>
              </a:rPr>
              <a:t>Als het licht voor de voetgangers op rood staat, mag je niet meer oversteken, ook al staat dat voor de fietsers nog op groen. Fietsers zijn sneller dan voetgangers en krijgen daarom soms iets langer de tijd om over te steken.</a:t>
            </a:r>
          </a:p>
        </p:txBody>
      </p:sp>
      <p:sp>
        <p:nvSpPr>
          <p:cNvPr id="6" name="PIJL-LINKS 3">
            <a:hlinkClick r:id="rId2" action="ppaction://hlinksldjump"/>
            <a:extLst>
              <a:ext uri="{FF2B5EF4-FFF2-40B4-BE49-F238E27FC236}">
                <a16:creationId xmlns:a16="http://schemas.microsoft.com/office/drawing/2014/main" id="{F7537932-C95A-4FC4-A309-6CF6BC5ED739}"/>
              </a:ext>
            </a:extLst>
          </p:cNvPr>
          <p:cNvSpPr/>
          <p:nvPr/>
        </p:nvSpPr>
        <p:spPr>
          <a:xfrm>
            <a:off x="2823323" y="5189140"/>
            <a:ext cx="3329573" cy="792088"/>
          </a:xfrm>
          <a:prstGeom prst="lef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nl-NL" sz="2000" b="1">
                <a:solidFill>
                  <a:schemeClr val="accent4"/>
                </a:solidFill>
              </a:rPr>
              <a:t>Terug naar de categorieën</a:t>
            </a:r>
            <a:endParaRPr lang="nl-NL" sz="2400" b="1">
              <a:solidFill>
                <a:schemeClr val="accent4"/>
              </a:solidFill>
            </a:endParaRPr>
          </a:p>
        </p:txBody>
      </p:sp>
      <p:pic>
        <p:nvPicPr>
          <p:cNvPr id="4" name="Afbeelding 3">
            <a:extLst>
              <a:ext uri="{FF2B5EF4-FFF2-40B4-BE49-F238E27FC236}">
                <a16:creationId xmlns:a16="http://schemas.microsoft.com/office/drawing/2014/main" id="{9CB94531-81EC-436D-94E9-53CA45F02844}"/>
              </a:ext>
            </a:extLst>
          </p:cNvPr>
          <p:cNvPicPr>
            <a:picLocks noChangeAspect="1"/>
          </p:cNvPicPr>
          <p:nvPr/>
        </p:nvPicPr>
        <p:blipFill>
          <a:blip r:embed="rId3"/>
          <a:stretch>
            <a:fillRect/>
          </a:stretch>
        </p:blipFill>
        <p:spPr>
          <a:xfrm>
            <a:off x="2823323" y="499390"/>
            <a:ext cx="3505504" cy="2334970"/>
          </a:xfrm>
          <a:prstGeom prst="rect">
            <a:avLst/>
          </a:prstGeom>
        </p:spPr>
      </p:pic>
      <p:sp>
        <p:nvSpPr>
          <p:cNvPr id="7" name="Tekstvak 6">
            <a:extLst>
              <a:ext uri="{FF2B5EF4-FFF2-40B4-BE49-F238E27FC236}">
                <a16:creationId xmlns:a16="http://schemas.microsoft.com/office/drawing/2014/main" id="{12AA4C43-74CB-485E-9C49-84B984C7BAD5}"/>
              </a:ext>
            </a:extLst>
          </p:cNvPr>
          <p:cNvSpPr txBox="1"/>
          <p:nvPr/>
        </p:nvSpPr>
        <p:spPr>
          <a:xfrm>
            <a:off x="780837" y="647275"/>
            <a:ext cx="513708" cy="523220"/>
          </a:xfrm>
          <a:prstGeom prst="rect">
            <a:avLst/>
          </a:prstGeom>
          <a:noFill/>
        </p:spPr>
        <p:txBody>
          <a:bodyPr wrap="square" rtlCol="0">
            <a:spAutoFit/>
          </a:bodyPr>
          <a:lstStyle/>
          <a:p>
            <a:r>
              <a:rPr lang="nl-NL" sz="2800">
                <a:solidFill>
                  <a:schemeClr val="accent1"/>
                </a:solidFill>
              </a:rPr>
              <a:t>B</a:t>
            </a:r>
            <a:endParaRPr lang="nl-BE" sz="2800">
              <a:solidFill>
                <a:schemeClr val="accent1"/>
              </a:solidFill>
            </a:endParaRPr>
          </a:p>
        </p:txBody>
      </p:sp>
    </p:spTree>
    <p:extLst>
      <p:ext uri="{BB962C8B-B14F-4D97-AF65-F5344CB8AC3E}">
        <p14:creationId xmlns:p14="http://schemas.microsoft.com/office/powerpoint/2010/main" val="193450606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B8E2D0-307D-46DB-9E33-03FB2F645406}"/>
              </a:ext>
            </a:extLst>
          </p:cNvPr>
          <p:cNvSpPr>
            <a:spLocks noGrp="1"/>
          </p:cNvSpPr>
          <p:nvPr>
            <p:ph type="title"/>
          </p:nvPr>
        </p:nvSpPr>
        <p:spPr/>
        <p:txBody>
          <a:bodyPr/>
          <a:lstStyle/>
          <a:p>
            <a:r>
              <a:rPr lang="nl-NL"/>
              <a:t>Verkeerslichten - moeilijk</a:t>
            </a:r>
            <a:endParaRPr lang="nl-BE"/>
          </a:p>
        </p:txBody>
      </p:sp>
      <p:sp>
        <p:nvSpPr>
          <p:cNvPr id="3" name="Tijdelijke aanduiding voor inhoud 2">
            <a:extLst>
              <a:ext uri="{FF2B5EF4-FFF2-40B4-BE49-F238E27FC236}">
                <a16:creationId xmlns:a16="http://schemas.microsoft.com/office/drawing/2014/main" id="{2592A232-D2B8-45B0-87CD-80888822564A}"/>
              </a:ext>
            </a:extLst>
          </p:cNvPr>
          <p:cNvSpPr>
            <a:spLocks noGrp="1"/>
          </p:cNvSpPr>
          <p:nvPr>
            <p:ph idx="1"/>
          </p:nvPr>
        </p:nvSpPr>
        <p:spPr>
          <a:xfrm>
            <a:off x="975077" y="1412783"/>
            <a:ext cx="7696200" cy="4480680"/>
          </a:xfrm>
        </p:spPr>
        <p:txBody>
          <a:bodyPr vert="horz" lIns="91440" tIns="45720" rIns="91440" bIns="45720" rtlCol="0" anchor="t">
            <a:normAutofit/>
          </a:bodyPr>
          <a:lstStyle/>
          <a:p>
            <a:pPr indent="0">
              <a:buNone/>
            </a:pPr>
            <a:r>
              <a:rPr lang="nl-NL"/>
              <a:t>De rode knipperlichten branden aan een overweg. Wat wil dat zeggen?</a:t>
            </a:r>
          </a:p>
          <a:p>
            <a:pPr marL="1233805" lvl="1" indent="-514350">
              <a:buFont typeface="+mj-lt"/>
              <a:buAutoNum type="alphaUcPeriod"/>
            </a:pPr>
            <a:r>
              <a:rPr lang="nl-NL"/>
              <a:t>Dat de trein voorbijgereden is.</a:t>
            </a:r>
            <a:endParaRPr lang="nl-NL">
              <a:cs typeface="Calibri"/>
            </a:endParaRPr>
          </a:p>
          <a:p>
            <a:pPr marL="1233805" lvl="1" indent="-514350">
              <a:buFont typeface="+mj-lt"/>
              <a:buAutoNum type="alphaUcPeriod"/>
            </a:pPr>
            <a:r>
              <a:rPr lang="nl-NL"/>
              <a:t>Dat de trein nog moet voorbijrijden. </a:t>
            </a:r>
            <a:endParaRPr lang="nl-NL">
              <a:cs typeface="Calibri"/>
            </a:endParaRPr>
          </a:p>
          <a:p>
            <a:pPr marL="1233805" lvl="1" indent="-514350">
              <a:buFont typeface="+mj-lt"/>
              <a:buAutoNum type="alphaUcPeriod"/>
            </a:pPr>
            <a:r>
              <a:rPr lang="nl-NL"/>
              <a:t>Dat je de sporen niet mag oversteken.</a:t>
            </a:r>
            <a:endParaRPr lang="nl-NL">
              <a:cs typeface="Calibri"/>
            </a:endParaRPr>
          </a:p>
          <a:p>
            <a:endParaRPr lang="nl-BE"/>
          </a:p>
        </p:txBody>
      </p:sp>
      <p:sp>
        <p:nvSpPr>
          <p:cNvPr id="7" name="Vermenigvuldigingsteken 6">
            <a:hlinkClick r:id="rId2" action="ppaction://hlinksldjump"/>
            <a:extLst>
              <a:ext uri="{FF2B5EF4-FFF2-40B4-BE49-F238E27FC236}">
                <a16:creationId xmlns:a16="http://schemas.microsoft.com/office/drawing/2014/main" id="{92D4CEE4-C20E-4D8F-9319-CEDFBB75CB89}"/>
              </a:ext>
            </a:extLst>
          </p:cNvPr>
          <p:cNvSpPr/>
          <p:nvPr/>
        </p:nvSpPr>
        <p:spPr>
          <a:xfrm>
            <a:off x="7774280" y="343228"/>
            <a:ext cx="1132008" cy="1069554"/>
          </a:xfrm>
          <a:prstGeom prst="mathMultiply">
            <a:avLst/>
          </a:prstGeom>
          <a:noFill/>
          <a:ln w="1905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r>
              <a:rPr lang="nl-NL" sz="1200" b="1"/>
              <a:t>joker</a:t>
            </a:r>
            <a:endParaRPr lang="nl-BE" b="1"/>
          </a:p>
        </p:txBody>
      </p:sp>
      <p:pic>
        <p:nvPicPr>
          <p:cNvPr id="4098" name="Picture 2">
            <a:extLst>
              <a:ext uri="{FF2B5EF4-FFF2-40B4-BE49-F238E27FC236}">
                <a16:creationId xmlns:a16="http://schemas.microsoft.com/office/drawing/2014/main" id="{910B233F-CA65-4BD0-9F64-5B22C348E9B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746632" y="3890832"/>
            <a:ext cx="3650735" cy="2431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3736179"/>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3" end="3"/>
                                            </p:txEl>
                                          </p:spTgt>
                                        </p:tgtEl>
                                        <p:attrNameLst>
                                          <p:attrName>style.color</p:attrName>
                                        </p:attrNameLst>
                                      </p:cBhvr>
                                      <p:to>
                                        <p:clrVal>
                                          <a:srgbClr val="FFBA00"/>
                                        </p:clrVal>
                                      </p:to>
                                    </p:set>
                                    <p:set>
                                      <p:cBhvr>
                                        <p:cTn id="7" dur="500" fill="hold"/>
                                        <p:tgtEl>
                                          <p:spTgt spid="3">
                                            <p:txEl>
                                              <p:pRg st="3" end="3"/>
                                            </p:txEl>
                                          </p:spTgt>
                                        </p:tgtEl>
                                        <p:attrNameLst>
                                          <p:attrName>fillcolor</p:attrName>
                                        </p:attrNameLst>
                                      </p:cBhvr>
                                      <p:to>
                                        <p:clrVal>
                                          <a:srgbClr val="FFBA00"/>
                                        </p:clrVal>
                                      </p:to>
                                    </p:set>
                                    <p:set>
                                      <p:cBhvr>
                                        <p:cTn id="8" dur="500" fill="hold"/>
                                        <p:tgtEl>
                                          <p:spTgt spid="3">
                                            <p:txEl>
                                              <p:pRg st="3" end="3"/>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8E5DED9-3AF9-487A-949E-546FD30FE43B}"/>
              </a:ext>
            </a:extLst>
          </p:cNvPr>
          <p:cNvSpPr>
            <a:spLocks noGrp="1"/>
          </p:cNvSpPr>
          <p:nvPr>
            <p:ph idx="1"/>
          </p:nvPr>
        </p:nvSpPr>
        <p:spPr>
          <a:xfrm>
            <a:off x="990600" y="3077240"/>
            <a:ext cx="7696200" cy="2777461"/>
          </a:xfrm>
        </p:spPr>
        <p:txBody>
          <a:bodyPr vert="horz" lIns="91440" tIns="45720" rIns="91440" bIns="45720" rtlCol="0" anchor="t">
            <a:normAutofit/>
          </a:bodyPr>
          <a:lstStyle/>
          <a:p>
            <a:pPr indent="0">
              <a:buNone/>
            </a:pPr>
            <a:r>
              <a:rPr lang="nl-BE" sz="2800">
                <a:solidFill>
                  <a:schemeClr val="accent4"/>
                </a:solidFill>
              </a:rPr>
              <a:t>Wanneer het licht aan de spoorwegovergang op rood staat, mag je de sporen niet oversteken. Er kunnen één of meerdere treinen voorbijrijden. Je wacht tot de slagbomen volledig omhoog zijn én het licht wit knippert voor je oversteekt. </a:t>
            </a:r>
          </a:p>
        </p:txBody>
      </p:sp>
      <p:sp>
        <p:nvSpPr>
          <p:cNvPr id="6" name="PIJL-LINKS 3">
            <a:hlinkClick r:id="rId2" action="ppaction://hlinksldjump"/>
            <a:extLst>
              <a:ext uri="{FF2B5EF4-FFF2-40B4-BE49-F238E27FC236}">
                <a16:creationId xmlns:a16="http://schemas.microsoft.com/office/drawing/2014/main" id="{F7537932-C95A-4FC4-A309-6CF6BC5ED739}"/>
              </a:ext>
            </a:extLst>
          </p:cNvPr>
          <p:cNvSpPr/>
          <p:nvPr/>
        </p:nvSpPr>
        <p:spPr>
          <a:xfrm>
            <a:off x="2823323" y="5189140"/>
            <a:ext cx="3329573" cy="792088"/>
          </a:xfrm>
          <a:prstGeom prst="lef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nl-NL" sz="2000" b="1">
                <a:solidFill>
                  <a:schemeClr val="accent4"/>
                </a:solidFill>
              </a:rPr>
              <a:t>Terug naar de categorieën</a:t>
            </a:r>
            <a:endParaRPr lang="nl-NL" sz="2400" b="1">
              <a:solidFill>
                <a:schemeClr val="accent4"/>
              </a:solidFill>
            </a:endParaRPr>
          </a:p>
        </p:txBody>
      </p:sp>
      <p:pic>
        <p:nvPicPr>
          <p:cNvPr id="4" name="Picture 2">
            <a:extLst>
              <a:ext uri="{FF2B5EF4-FFF2-40B4-BE49-F238E27FC236}">
                <a16:creationId xmlns:a16="http://schemas.microsoft.com/office/drawing/2014/main" id="{E68084E9-8B51-4AEF-8F7D-07E1EE04594F}"/>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746632" y="645952"/>
            <a:ext cx="3650735" cy="2431288"/>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1E7A5AE3-FADD-4C44-B73D-017F7ECEBAB2}"/>
              </a:ext>
            </a:extLst>
          </p:cNvPr>
          <p:cNvSpPr txBox="1"/>
          <p:nvPr/>
        </p:nvSpPr>
        <p:spPr>
          <a:xfrm>
            <a:off x="780837" y="647275"/>
            <a:ext cx="513708" cy="523220"/>
          </a:xfrm>
          <a:prstGeom prst="rect">
            <a:avLst/>
          </a:prstGeom>
          <a:noFill/>
        </p:spPr>
        <p:txBody>
          <a:bodyPr wrap="square" rtlCol="0">
            <a:spAutoFit/>
          </a:bodyPr>
          <a:lstStyle/>
          <a:p>
            <a:r>
              <a:rPr lang="nl-NL" sz="2800">
                <a:solidFill>
                  <a:schemeClr val="accent1"/>
                </a:solidFill>
              </a:rPr>
              <a:t>C</a:t>
            </a:r>
            <a:endParaRPr lang="nl-BE" sz="2800">
              <a:solidFill>
                <a:schemeClr val="accent1"/>
              </a:solidFill>
            </a:endParaRPr>
          </a:p>
        </p:txBody>
      </p:sp>
    </p:spTree>
    <p:extLst>
      <p:ext uri="{BB962C8B-B14F-4D97-AF65-F5344CB8AC3E}">
        <p14:creationId xmlns:p14="http://schemas.microsoft.com/office/powerpoint/2010/main" val="267009681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err="1"/>
              <a:t>verkeerstekens</a:t>
            </a:r>
            <a:endParaRPr lang="en-US"/>
          </a:p>
        </p:txBody>
      </p:sp>
      <p:sp>
        <p:nvSpPr>
          <p:cNvPr id="7" name="Afgeronde rechthoek 2">
            <a:hlinkClick r:id="rId2" action="ppaction://hlinksldjump"/>
            <a:extLst>
              <a:ext uri="{FF2B5EF4-FFF2-40B4-BE49-F238E27FC236}">
                <a16:creationId xmlns:a16="http://schemas.microsoft.com/office/drawing/2014/main" id="{4A0D82E4-828F-478B-AE47-5A389E20B17C}"/>
              </a:ext>
            </a:extLst>
          </p:cNvPr>
          <p:cNvSpPr/>
          <p:nvPr/>
        </p:nvSpPr>
        <p:spPr>
          <a:xfrm>
            <a:off x="1413868" y="2663726"/>
            <a:ext cx="2880320" cy="1152128"/>
          </a:xfrm>
          <a:prstGeom prst="roundRect">
            <a:avLst/>
          </a:prstGeom>
          <a:solidFill>
            <a:schemeClr val="accent1">
              <a:lumMod val="40000"/>
              <a:lumOff val="60000"/>
            </a:schemeClr>
          </a:solidFill>
          <a:ln w="76200">
            <a:solidFill>
              <a:schemeClr val="accent4">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800">
                <a:solidFill>
                  <a:schemeClr val="accent4"/>
                </a:solidFill>
              </a:rPr>
              <a:t>makkelijk</a:t>
            </a:r>
          </a:p>
        </p:txBody>
      </p:sp>
      <p:sp>
        <p:nvSpPr>
          <p:cNvPr id="8" name="Afgeronde rechthoek 3">
            <a:hlinkClick r:id="rId3" action="ppaction://hlinksldjump"/>
            <a:extLst>
              <a:ext uri="{FF2B5EF4-FFF2-40B4-BE49-F238E27FC236}">
                <a16:creationId xmlns:a16="http://schemas.microsoft.com/office/drawing/2014/main" id="{3A481424-577B-48BC-BE5C-B3D817CA9640}"/>
              </a:ext>
            </a:extLst>
          </p:cNvPr>
          <p:cNvSpPr/>
          <p:nvPr/>
        </p:nvSpPr>
        <p:spPr>
          <a:xfrm>
            <a:off x="4942260" y="2663726"/>
            <a:ext cx="2880320" cy="1152128"/>
          </a:xfrm>
          <a:prstGeom prst="roundRect">
            <a:avLst/>
          </a:prstGeom>
          <a:solidFill>
            <a:schemeClr val="accent4">
              <a:lumMod val="20000"/>
              <a:lumOff val="80000"/>
            </a:schemeClr>
          </a:solidFill>
          <a:ln w="76200">
            <a:solidFill>
              <a:schemeClr val="tx2">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800">
                <a:solidFill>
                  <a:schemeClr val="accent4"/>
                </a:solidFill>
              </a:rPr>
              <a:t>moeilijk</a:t>
            </a:r>
          </a:p>
        </p:txBody>
      </p:sp>
    </p:spTree>
    <p:extLst>
      <p:ext uri="{BB962C8B-B14F-4D97-AF65-F5344CB8AC3E}">
        <p14:creationId xmlns:p14="http://schemas.microsoft.com/office/powerpoint/2010/main" val="1750186938"/>
      </p:ext>
    </p:extLst>
  </p:cSld>
  <p:clrMapOvr>
    <a:masterClrMapping/>
  </p:clrMapOvr>
  <p:transition advClick="0">
    <p:push/>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B8E2D0-307D-46DB-9E33-03FB2F645406}"/>
              </a:ext>
            </a:extLst>
          </p:cNvPr>
          <p:cNvSpPr>
            <a:spLocks noGrp="1"/>
          </p:cNvSpPr>
          <p:nvPr>
            <p:ph type="title"/>
          </p:nvPr>
        </p:nvSpPr>
        <p:spPr/>
        <p:txBody>
          <a:bodyPr/>
          <a:lstStyle/>
          <a:p>
            <a:r>
              <a:rPr lang="nl-NL"/>
              <a:t>Verkeerstekens - makkelijk</a:t>
            </a:r>
            <a:endParaRPr lang="nl-BE"/>
          </a:p>
        </p:txBody>
      </p:sp>
      <p:sp>
        <p:nvSpPr>
          <p:cNvPr id="3" name="Tijdelijke aanduiding voor inhoud 2">
            <a:extLst>
              <a:ext uri="{FF2B5EF4-FFF2-40B4-BE49-F238E27FC236}">
                <a16:creationId xmlns:a16="http://schemas.microsoft.com/office/drawing/2014/main" id="{2592A232-D2B8-45B0-87CD-80888822564A}"/>
              </a:ext>
            </a:extLst>
          </p:cNvPr>
          <p:cNvSpPr>
            <a:spLocks noGrp="1"/>
          </p:cNvSpPr>
          <p:nvPr>
            <p:ph idx="1"/>
          </p:nvPr>
        </p:nvSpPr>
        <p:spPr>
          <a:xfrm>
            <a:off x="975077" y="1249961"/>
            <a:ext cx="7696200" cy="4643502"/>
          </a:xfrm>
        </p:spPr>
        <p:txBody>
          <a:bodyPr vert="horz" lIns="91440" tIns="45720" rIns="91440" bIns="45720" rtlCol="0" anchor="t">
            <a:normAutofit/>
          </a:bodyPr>
          <a:lstStyle/>
          <a:p>
            <a:pPr indent="0">
              <a:buNone/>
            </a:pPr>
            <a:r>
              <a:rPr lang="nl-BE"/>
              <a:t>De agente steekt haar beide armen uit. </a:t>
            </a:r>
          </a:p>
          <a:p>
            <a:pPr indent="0">
              <a:buNone/>
            </a:pPr>
            <a:r>
              <a:rPr lang="nl-BE"/>
              <a:t>Wat moet je doen?</a:t>
            </a:r>
            <a:endParaRPr lang="nl-BE">
              <a:cs typeface="Calibri"/>
            </a:endParaRPr>
          </a:p>
          <a:p>
            <a:pPr marL="1233805" lvl="1" indent="-514350">
              <a:buFont typeface="+mj-lt"/>
              <a:buAutoNum type="alphaUcPeriod"/>
            </a:pPr>
            <a:r>
              <a:rPr lang="nl-BE"/>
              <a:t>Je moet stoppen.</a:t>
            </a:r>
            <a:endParaRPr lang="nl-BE">
              <a:cs typeface="Calibri"/>
            </a:endParaRPr>
          </a:p>
          <a:p>
            <a:pPr marL="1233805" lvl="1" indent="-514350">
              <a:buFont typeface="+mj-lt"/>
              <a:buAutoNum type="alphaUcPeriod"/>
            </a:pPr>
            <a:r>
              <a:rPr lang="nl-BE"/>
              <a:t>Je mag oversteken op het zebrapad.</a:t>
            </a:r>
            <a:endParaRPr lang="nl-BE">
              <a:cs typeface="Calibri"/>
            </a:endParaRPr>
          </a:p>
          <a:p>
            <a:pPr marL="1233805" lvl="1" indent="-514350">
              <a:buFont typeface="+mj-lt"/>
              <a:buAutoNum type="alphaUcPeriod"/>
            </a:pPr>
            <a:r>
              <a:rPr lang="nl-BE"/>
              <a:t>Je mag enkel oversteken achter de agente.</a:t>
            </a:r>
            <a:endParaRPr lang="nl-BE">
              <a:cs typeface="Calibri"/>
            </a:endParaRPr>
          </a:p>
        </p:txBody>
      </p:sp>
      <p:pic>
        <p:nvPicPr>
          <p:cNvPr id="2050" name="Picture 2">
            <a:extLst>
              <a:ext uri="{FF2B5EF4-FFF2-40B4-BE49-F238E27FC236}">
                <a16:creationId xmlns:a16="http://schemas.microsoft.com/office/drawing/2014/main" id="{D9A18A1B-5884-4901-BC17-1A8AD69876D8}"/>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11776" t="17895"/>
          <a:stretch/>
        </p:blipFill>
        <p:spPr bwMode="auto">
          <a:xfrm>
            <a:off x="2480923" y="3795678"/>
            <a:ext cx="4182154" cy="2594722"/>
          </a:xfrm>
          <a:prstGeom prst="rect">
            <a:avLst/>
          </a:prstGeom>
          <a:noFill/>
          <a:extLst>
            <a:ext uri="{909E8E84-426E-40DD-AFC4-6F175D3DCCD1}">
              <a14:hiddenFill xmlns:a14="http://schemas.microsoft.com/office/drawing/2010/main">
                <a:solidFill>
                  <a:srgbClr val="FFFFFF"/>
                </a:solidFill>
              </a14:hiddenFill>
            </a:ext>
          </a:extLst>
        </p:spPr>
      </p:pic>
      <p:sp>
        <p:nvSpPr>
          <p:cNvPr id="9" name="Vermenigvuldigingsteken 8">
            <a:hlinkClick r:id="rId3" action="ppaction://hlinksldjump"/>
            <a:extLst>
              <a:ext uri="{FF2B5EF4-FFF2-40B4-BE49-F238E27FC236}">
                <a16:creationId xmlns:a16="http://schemas.microsoft.com/office/drawing/2014/main" id="{DE4EE019-8262-4644-9DD7-114C4567FA92}"/>
              </a:ext>
            </a:extLst>
          </p:cNvPr>
          <p:cNvSpPr/>
          <p:nvPr/>
        </p:nvSpPr>
        <p:spPr>
          <a:xfrm>
            <a:off x="7774280" y="343228"/>
            <a:ext cx="1132008" cy="1069554"/>
          </a:xfrm>
          <a:prstGeom prst="mathMultiply">
            <a:avLst/>
          </a:prstGeom>
          <a:noFill/>
          <a:ln w="1905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r>
              <a:rPr lang="nl-NL" sz="1200" b="1"/>
              <a:t>joker</a:t>
            </a:r>
            <a:endParaRPr lang="nl-BE" b="1"/>
          </a:p>
        </p:txBody>
      </p:sp>
    </p:spTree>
    <p:extLst>
      <p:ext uri="{BB962C8B-B14F-4D97-AF65-F5344CB8AC3E}">
        <p14:creationId xmlns:p14="http://schemas.microsoft.com/office/powerpoint/2010/main" val="796759517"/>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4" end="4"/>
                                            </p:txEl>
                                          </p:spTgt>
                                        </p:tgtEl>
                                        <p:attrNameLst>
                                          <p:attrName>style.color</p:attrName>
                                        </p:attrNameLst>
                                      </p:cBhvr>
                                      <p:to>
                                        <p:clrVal>
                                          <a:srgbClr val="FFBA00"/>
                                        </p:clrVal>
                                      </p:to>
                                    </p:set>
                                    <p:set>
                                      <p:cBhvr>
                                        <p:cTn id="7" dur="500" fill="hold"/>
                                        <p:tgtEl>
                                          <p:spTgt spid="3">
                                            <p:txEl>
                                              <p:pRg st="4" end="4"/>
                                            </p:txEl>
                                          </p:spTgt>
                                        </p:tgtEl>
                                        <p:attrNameLst>
                                          <p:attrName>fillcolor</p:attrName>
                                        </p:attrNameLst>
                                      </p:cBhvr>
                                      <p:to>
                                        <p:clrVal>
                                          <a:srgbClr val="FFBA00"/>
                                        </p:clrVal>
                                      </p:to>
                                    </p:set>
                                    <p:set>
                                      <p:cBhvr>
                                        <p:cTn id="8" dur="500" fill="hold"/>
                                        <p:tgtEl>
                                          <p:spTgt spid="3">
                                            <p:txEl>
                                              <p:pRg st="4" end="4"/>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8E5DED9-3AF9-487A-949E-546FD30FE43B}"/>
              </a:ext>
            </a:extLst>
          </p:cNvPr>
          <p:cNvSpPr>
            <a:spLocks noGrp="1"/>
          </p:cNvSpPr>
          <p:nvPr>
            <p:ph idx="1"/>
          </p:nvPr>
        </p:nvSpPr>
        <p:spPr>
          <a:xfrm>
            <a:off x="990600" y="3259979"/>
            <a:ext cx="7696200" cy="2594722"/>
          </a:xfrm>
        </p:spPr>
        <p:txBody>
          <a:bodyPr vert="horz" lIns="91440" tIns="45720" rIns="91440" bIns="45720" rtlCol="0" anchor="t">
            <a:normAutofit/>
          </a:bodyPr>
          <a:lstStyle/>
          <a:p>
            <a:pPr indent="0">
              <a:buNone/>
            </a:pPr>
            <a:r>
              <a:rPr lang="nl-BE" sz="2800">
                <a:solidFill>
                  <a:schemeClr val="accent4"/>
                </a:solidFill>
              </a:rPr>
              <a:t>Een agent die met beide armen gespreid aan een zebrapad staat, heeft het verkeer stilgelegd. Jij kan dus oversteken.</a:t>
            </a:r>
          </a:p>
        </p:txBody>
      </p:sp>
      <p:sp>
        <p:nvSpPr>
          <p:cNvPr id="6" name="PIJL-LINKS 3">
            <a:hlinkClick r:id="rId2" action="ppaction://hlinksldjump"/>
            <a:extLst>
              <a:ext uri="{FF2B5EF4-FFF2-40B4-BE49-F238E27FC236}">
                <a16:creationId xmlns:a16="http://schemas.microsoft.com/office/drawing/2014/main" id="{F7537932-C95A-4FC4-A309-6CF6BC5ED739}"/>
              </a:ext>
            </a:extLst>
          </p:cNvPr>
          <p:cNvSpPr/>
          <p:nvPr/>
        </p:nvSpPr>
        <p:spPr>
          <a:xfrm>
            <a:off x="2823323" y="5189140"/>
            <a:ext cx="3329573" cy="792088"/>
          </a:xfrm>
          <a:prstGeom prst="lef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nl-NL" sz="2000" b="1">
                <a:solidFill>
                  <a:schemeClr val="accent4"/>
                </a:solidFill>
              </a:rPr>
              <a:t>Terug naar de categorieën</a:t>
            </a:r>
            <a:endParaRPr lang="nl-NL" sz="2400" b="1">
              <a:solidFill>
                <a:schemeClr val="accent4"/>
              </a:solidFill>
            </a:endParaRPr>
          </a:p>
        </p:txBody>
      </p:sp>
      <p:pic>
        <p:nvPicPr>
          <p:cNvPr id="4" name="Picture 2">
            <a:extLst>
              <a:ext uri="{FF2B5EF4-FFF2-40B4-BE49-F238E27FC236}">
                <a16:creationId xmlns:a16="http://schemas.microsoft.com/office/drawing/2014/main" id="{FE6E1F0D-4E10-4531-8736-DBB2AFC23C31}"/>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11776" t="17895"/>
          <a:stretch/>
        </p:blipFill>
        <p:spPr bwMode="auto">
          <a:xfrm>
            <a:off x="2480923" y="655604"/>
            <a:ext cx="4182154" cy="2594722"/>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C1BE6330-6F8F-4B75-9019-857B230270C5}"/>
              </a:ext>
            </a:extLst>
          </p:cNvPr>
          <p:cNvSpPr txBox="1"/>
          <p:nvPr/>
        </p:nvSpPr>
        <p:spPr>
          <a:xfrm>
            <a:off x="780837" y="647275"/>
            <a:ext cx="513708" cy="523220"/>
          </a:xfrm>
          <a:prstGeom prst="rect">
            <a:avLst/>
          </a:prstGeom>
          <a:noFill/>
        </p:spPr>
        <p:txBody>
          <a:bodyPr wrap="square" rtlCol="0">
            <a:spAutoFit/>
          </a:bodyPr>
          <a:lstStyle/>
          <a:p>
            <a:r>
              <a:rPr lang="nl-NL" sz="2800">
                <a:solidFill>
                  <a:schemeClr val="accent1"/>
                </a:solidFill>
              </a:rPr>
              <a:t>B</a:t>
            </a:r>
            <a:endParaRPr lang="nl-BE" sz="2800">
              <a:solidFill>
                <a:schemeClr val="accent1"/>
              </a:solidFill>
            </a:endParaRPr>
          </a:p>
        </p:txBody>
      </p:sp>
    </p:spTree>
    <p:extLst>
      <p:ext uri="{BB962C8B-B14F-4D97-AF65-F5344CB8AC3E}">
        <p14:creationId xmlns:p14="http://schemas.microsoft.com/office/powerpoint/2010/main" val="248783246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B8E2D0-307D-46DB-9E33-03FB2F645406}"/>
              </a:ext>
            </a:extLst>
          </p:cNvPr>
          <p:cNvSpPr>
            <a:spLocks noGrp="1"/>
          </p:cNvSpPr>
          <p:nvPr>
            <p:ph type="title"/>
          </p:nvPr>
        </p:nvSpPr>
        <p:spPr/>
        <p:txBody>
          <a:bodyPr/>
          <a:lstStyle/>
          <a:p>
            <a:r>
              <a:rPr lang="nl-NL"/>
              <a:t>Verkeerstekens - moeilijk</a:t>
            </a:r>
            <a:endParaRPr lang="nl-BE"/>
          </a:p>
        </p:txBody>
      </p:sp>
      <p:sp>
        <p:nvSpPr>
          <p:cNvPr id="3" name="Tijdelijke aanduiding voor inhoud 2">
            <a:extLst>
              <a:ext uri="{FF2B5EF4-FFF2-40B4-BE49-F238E27FC236}">
                <a16:creationId xmlns:a16="http://schemas.microsoft.com/office/drawing/2014/main" id="{2592A232-D2B8-45B0-87CD-80888822564A}"/>
              </a:ext>
            </a:extLst>
          </p:cNvPr>
          <p:cNvSpPr>
            <a:spLocks noGrp="1"/>
          </p:cNvSpPr>
          <p:nvPr>
            <p:ph idx="1"/>
          </p:nvPr>
        </p:nvSpPr>
        <p:spPr>
          <a:xfrm>
            <a:off x="975077" y="1090569"/>
            <a:ext cx="7696200" cy="4716556"/>
          </a:xfrm>
        </p:spPr>
        <p:txBody>
          <a:bodyPr vert="horz" lIns="91440" tIns="45720" rIns="91440" bIns="45720" rtlCol="0" anchor="t">
            <a:normAutofit/>
          </a:bodyPr>
          <a:lstStyle/>
          <a:p>
            <a:pPr indent="0">
              <a:buNone/>
            </a:pPr>
            <a:r>
              <a:rPr lang="nl-NL"/>
              <a:t>Je komt aangestapt en wil ook oversteken. Wat kan je het best doen?	</a:t>
            </a:r>
          </a:p>
          <a:p>
            <a:pPr marL="1233805" lvl="1" indent="-514350">
              <a:buFont typeface="+mj-lt"/>
              <a:buAutoNum type="alphaUcPeriod"/>
            </a:pPr>
            <a:r>
              <a:rPr lang="nl-NL" sz="2400"/>
              <a:t>Ik ren snel naar het zebrapad om nog mee over te kunnen.</a:t>
            </a:r>
            <a:endParaRPr lang="nl-NL" sz="2400">
              <a:cs typeface="Calibri"/>
            </a:endParaRPr>
          </a:p>
          <a:p>
            <a:pPr marL="1233805" lvl="1" indent="-514350">
              <a:buFont typeface="+mj-lt"/>
              <a:buAutoNum type="alphaUcPeriod"/>
            </a:pPr>
            <a:r>
              <a:rPr lang="nl-NL" sz="2400"/>
              <a:t>Ik mag niet mee oversteken want ik ben te laat.</a:t>
            </a:r>
            <a:endParaRPr lang="nl-NL" sz="2400">
              <a:cs typeface="Calibri"/>
            </a:endParaRPr>
          </a:p>
          <a:p>
            <a:pPr marL="1233805" lvl="1" indent="-514350">
              <a:buFont typeface="+mj-lt"/>
              <a:buAutoNum type="alphaUcPeriod"/>
            </a:pPr>
            <a:r>
              <a:rPr lang="nl-NL" sz="2400"/>
              <a:t>Ik maak oogcontact met de gemachtigd opzichter en steek over als hij een teken geeft.</a:t>
            </a:r>
            <a:endParaRPr lang="nl-NL" sz="2400">
              <a:cs typeface="Calibri"/>
            </a:endParaRPr>
          </a:p>
          <a:p>
            <a:pPr marL="1233805" lvl="1" indent="-514350">
              <a:buFont typeface="+mj-lt"/>
              <a:buAutoNum type="alphaUcPeriod"/>
            </a:pPr>
            <a:endParaRPr lang="nl-NL">
              <a:cs typeface="Calibri"/>
            </a:endParaRPr>
          </a:p>
        </p:txBody>
      </p:sp>
      <p:sp>
        <p:nvSpPr>
          <p:cNvPr id="9" name="Vermenigvuldigingsteken 8">
            <a:hlinkClick r:id="rId2" action="ppaction://hlinksldjump"/>
            <a:extLst>
              <a:ext uri="{FF2B5EF4-FFF2-40B4-BE49-F238E27FC236}">
                <a16:creationId xmlns:a16="http://schemas.microsoft.com/office/drawing/2014/main" id="{E4409214-9D49-4E86-815D-FBB469FC5177}"/>
              </a:ext>
            </a:extLst>
          </p:cNvPr>
          <p:cNvSpPr/>
          <p:nvPr/>
        </p:nvSpPr>
        <p:spPr>
          <a:xfrm>
            <a:off x="7774280" y="343228"/>
            <a:ext cx="1132008" cy="1069554"/>
          </a:xfrm>
          <a:prstGeom prst="mathMultiply">
            <a:avLst/>
          </a:prstGeom>
          <a:noFill/>
          <a:ln w="1905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r>
              <a:rPr lang="nl-NL" sz="1200" b="1"/>
              <a:t>joker</a:t>
            </a:r>
            <a:endParaRPr lang="nl-BE" b="1"/>
          </a:p>
        </p:txBody>
      </p:sp>
      <p:pic>
        <p:nvPicPr>
          <p:cNvPr id="1026" name="Picture 2">
            <a:extLst>
              <a:ext uri="{FF2B5EF4-FFF2-40B4-BE49-F238E27FC236}">
                <a16:creationId xmlns:a16="http://schemas.microsoft.com/office/drawing/2014/main" id="{4639EE1F-6CAE-4FC3-B68B-454A2FAA53D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615878" y="4181383"/>
            <a:ext cx="3912243" cy="261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5912672"/>
      </p:ext>
    </p:extLst>
  </p:cSld>
  <p:clrMapOvr>
    <a:masterClrMapping/>
  </p:clrMapOvr>
  <p:transition>
    <p:push/>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8E5DED9-3AF9-487A-949E-546FD30FE43B}"/>
              </a:ext>
            </a:extLst>
          </p:cNvPr>
          <p:cNvSpPr>
            <a:spLocks noGrp="1"/>
          </p:cNvSpPr>
          <p:nvPr>
            <p:ph idx="1"/>
          </p:nvPr>
        </p:nvSpPr>
        <p:spPr>
          <a:xfrm>
            <a:off x="990600" y="3429000"/>
            <a:ext cx="7696200" cy="2425701"/>
          </a:xfrm>
        </p:spPr>
        <p:txBody>
          <a:bodyPr vert="horz" lIns="91440" tIns="45720" rIns="91440" bIns="45720" rtlCol="0" anchor="t">
            <a:normAutofit/>
          </a:bodyPr>
          <a:lstStyle/>
          <a:p>
            <a:pPr indent="0">
              <a:buNone/>
            </a:pPr>
            <a:r>
              <a:rPr lang="nl-NL" sz="2400">
                <a:solidFill>
                  <a:schemeClr val="accent4"/>
                </a:solidFill>
              </a:rPr>
              <a:t>Een gemachtigd opzichter mag het verkeer stilleggen om je te helpen bij het oversteken. Je mag pas beginnen met oversteken als hij een teken geeft. Je moet dus oogcontact maken en wachten op zijn teken. </a:t>
            </a:r>
            <a:endParaRPr lang="nl-BE" sz="2400">
              <a:solidFill>
                <a:schemeClr val="accent4"/>
              </a:solidFill>
            </a:endParaRPr>
          </a:p>
        </p:txBody>
      </p:sp>
      <p:sp>
        <p:nvSpPr>
          <p:cNvPr id="6" name="PIJL-LINKS 3">
            <a:hlinkClick r:id="rId2" action="ppaction://hlinksldjump"/>
            <a:extLst>
              <a:ext uri="{FF2B5EF4-FFF2-40B4-BE49-F238E27FC236}">
                <a16:creationId xmlns:a16="http://schemas.microsoft.com/office/drawing/2014/main" id="{F7537932-C95A-4FC4-A309-6CF6BC5ED739}"/>
              </a:ext>
            </a:extLst>
          </p:cNvPr>
          <p:cNvSpPr/>
          <p:nvPr/>
        </p:nvSpPr>
        <p:spPr>
          <a:xfrm>
            <a:off x="2823323" y="5235461"/>
            <a:ext cx="3329573" cy="792088"/>
          </a:xfrm>
          <a:prstGeom prst="lef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nl-NL" sz="2000" b="1">
                <a:solidFill>
                  <a:schemeClr val="accent4"/>
                </a:solidFill>
              </a:rPr>
              <a:t>Terug naar de categorieën</a:t>
            </a:r>
            <a:endParaRPr lang="nl-NL" sz="2400" b="1">
              <a:solidFill>
                <a:schemeClr val="accent4"/>
              </a:solidFill>
            </a:endParaRPr>
          </a:p>
        </p:txBody>
      </p:sp>
      <p:pic>
        <p:nvPicPr>
          <p:cNvPr id="4" name="Picture 2">
            <a:extLst>
              <a:ext uri="{FF2B5EF4-FFF2-40B4-BE49-F238E27FC236}">
                <a16:creationId xmlns:a16="http://schemas.microsoft.com/office/drawing/2014/main" id="{D68848F1-C945-4C98-A203-206D4CF567F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615878" y="645952"/>
            <a:ext cx="3912243" cy="2610200"/>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277307EA-7A72-4432-8CD7-4BF753843DB8}"/>
              </a:ext>
            </a:extLst>
          </p:cNvPr>
          <p:cNvSpPr txBox="1"/>
          <p:nvPr/>
        </p:nvSpPr>
        <p:spPr>
          <a:xfrm>
            <a:off x="780837" y="647275"/>
            <a:ext cx="513708" cy="523220"/>
          </a:xfrm>
          <a:prstGeom prst="rect">
            <a:avLst/>
          </a:prstGeom>
          <a:noFill/>
        </p:spPr>
        <p:txBody>
          <a:bodyPr wrap="square" rtlCol="0">
            <a:spAutoFit/>
          </a:bodyPr>
          <a:lstStyle/>
          <a:p>
            <a:r>
              <a:rPr lang="nl-NL" sz="2800">
                <a:solidFill>
                  <a:schemeClr val="accent1"/>
                </a:solidFill>
              </a:rPr>
              <a:t>C</a:t>
            </a:r>
            <a:endParaRPr lang="nl-BE" sz="2800">
              <a:solidFill>
                <a:schemeClr val="accent1"/>
              </a:solidFill>
            </a:endParaRPr>
          </a:p>
        </p:txBody>
      </p:sp>
    </p:spTree>
    <p:extLst>
      <p:ext uri="{BB962C8B-B14F-4D97-AF65-F5344CB8AC3E}">
        <p14:creationId xmlns:p14="http://schemas.microsoft.com/office/powerpoint/2010/main" val="323527086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17D047-CCB4-40B7-8454-6D14087A3E72}"/>
              </a:ext>
            </a:extLst>
          </p:cNvPr>
          <p:cNvSpPr>
            <a:spLocks noGrp="1"/>
          </p:cNvSpPr>
          <p:nvPr>
            <p:ph type="title"/>
          </p:nvPr>
        </p:nvSpPr>
        <p:spPr/>
        <p:txBody>
          <a:bodyPr/>
          <a:lstStyle/>
          <a:p>
            <a:r>
              <a:rPr lang="nl-NL"/>
              <a:t>Joker</a:t>
            </a:r>
            <a:endParaRPr lang="nl-BE"/>
          </a:p>
        </p:txBody>
      </p:sp>
      <p:sp>
        <p:nvSpPr>
          <p:cNvPr id="3" name="Tijdelijke aanduiding voor inhoud 2">
            <a:extLst>
              <a:ext uri="{FF2B5EF4-FFF2-40B4-BE49-F238E27FC236}">
                <a16:creationId xmlns:a16="http://schemas.microsoft.com/office/drawing/2014/main" id="{A624F29E-090E-4022-BAAA-17DD602984A4}"/>
              </a:ext>
            </a:extLst>
          </p:cNvPr>
          <p:cNvSpPr>
            <a:spLocks noGrp="1"/>
          </p:cNvSpPr>
          <p:nvPr>
            <p:ph idx="1"/>
          </p:nvPr>
        </p:nvSpPr>
        <p:spPr/>
        <p:txBody>
          <a:bodyPr/>
          <a:lstStyle/>
          <a:p>
            <a:pPr indent="0" algn="ctr">
              <a:buNone/>
            </a:pPr>
            <a:r>
              <a:rPr lang="nl-NL" sz="2800">
                <a:solidFill>
                  <a:schemeClr val="bg1">
                    <a:lumMod val="50000"/>
                  </a:schemeClr>
                </a:solidFill>
              </a:rPr>
              <a:t>Deze mag je maar 1 keer inzetten. </a:t>
            </a:r>
          </a:p>
          <a:p>
            <a:pPr indent="0" algn="ctr">
              <a:buNone/>
            </a:pPr>
            <a:r>
              <a:rPr lang="nl-NL" sz="2800">
                <a:solidFill>
                  <a:schemeClr val="bg1">
                    <a:lumMod val="50000"/>
                  </a:schemeClr>
                </a:solidFill>
              </a:rPr>
              <a:t>Maar jij kan nu niet verliezen!</a:t>
            </a:r>
          </a:p>
          <a:p>
            <a:pPr indent="0" algn="ctr">
              <a:buNone/>
            </a:pPr>
            <a:endParaRPr lang="nl-NL" sz="2200">
              <a:solidFill>
                <a:schemeClr val="bg1">
                  <a:lumMod val="50000"/>
                </a:schemeClr>
              </a:solidFill>
            </a:endParaRPr>
          </a:p>
          <a:p>
            <a:pPr indent="0" algn="ctr">
              <a:buNone/>
            </a:pPr>
            <a:r>
              <a:rPr lang="nl-NL" sz="2800">
                <a:solidFill>
                  <a:schemeClr val="bg1">
                    <a:lumMod val="50000"/>
                  </a:schemeClr>
                </a:solidFill>
              </a:rPr>
              <a:t>Ga snel terug naar de vraag om te zien wat het juiste antwoord was.</a:t>
            </a:r>
            <a:endParaRPr lang="nl-BE" sz="4000"/>
          </a:p>
        </p:txBody>
      </p:sp>
      <p:sp>
        <p:nvSpPr>
          <p:cNvPr id="4" name="PIJL-LINKS 3">
            <a:hlinkClick r:id="" action="ppaction://hlinkshowjump?jump=lastslideviewed"/>
            <a:extLst>
              <a:ext uri="{FF2B5EF4-FFF2-40B4-BE49-F238E27FC236}">
                <a16:creationId xmlns:a16="http://schemas.microsoft.com/office/drawing/2014/main" id="{FAE6ACAD-7E4A-48BD-BFC4-E06AEF8927AA}"/>
              </a:ext>
            </a:extLst>
          </p:cNvPr>
          <p:cNvSpPr/>
          <p:nvPr/>
        </p:nvSpPr>
        <p:spPr>
          <a:xfrm>
            <a:off x="2907213" y="4345845"/>
            <a:ext cx="3329573" cy="792088"/>
          </a:xfrm>
          <a:prstGeom prst="lef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nl-NL" sz="2400" b="1">
                <a:solidFill>
                  <a:schemeClr val="accent4"/>
                </a:solidFill>
              </a:rPr>
              <a:t>Terug naar de vraag</a:t>
            </a:r>
            <a:endParaRPr lang="nl-NL" sz="2800" b="1">
              <a:solidFill>
                <a:schemeClr val="accent4"/>
              </a:solidFill>
            </a:endParaRPr>
          </a:p>
        </p:txBody>
      </p:sp>
      <p:sp>
        <p:nvSpPr>
          <p:cNvPr id="5" name="Vermenigvuldigingsteken 4">
            <a:hlinkClick r:id="rId2" action="ppaction://hlinksldjump"/>
            <a:extLst>
              <a:ext uri="{FF2B5EF4-FFF2-40B4-BE49-F238E27FC236}">
                <a16:creationId xmlns:a16="http://schemas.microsoft.com/office/drawing/2014/main" id="{67632920-717E-4DFD-9D32-B5017106B7F9}"/>
              </a:ext>
            </a:extLst>
          </p:cNvPr>
          <p:cNvSpPr/>
          <p:nvPr/>
        </p:nvSpPr>
        <p:spPr>
          <a:xfrm>
            <a:off x="7774280" y="343228"/>
            <a:ext cx="1132008" cy="1069554"/>
          </a:xfrm>
          <a:prstGeom prst="mathMultiply">
            <a:avLst/>
          </a:prstGeom>
          <a:noFill/>
          <a:ln w="1905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r>
              <a:rPr lang="nl-NL" sz="1200" b="1"/>
              <a:t>joker</a:t>
            </a:r>
            <a:endParaRPr lang="nl-BE" b="1"/>
          </a:p>
        </p:txBody>
      </p:sp>
    </p:spTree>
    <p:extLst>
      <p:ext uri="{BB962C8B-B14F-4D97-AF65-F5344CB8AC3E}">
        <p14:creationId xmlns:p14="http://schemas.microsoft.com/office/powerpoint/2010/main" val="2450124995"/>
      </p:ext>
    </p:extLst>
  </p:cSld>
  <p:clrMapOvr>
    <a:masterClrMapping/>
  </p:clrMapOvr>
  <p:transition advClick="0">
    <p:push/>
  </p:transition>
</p:sld>
</file>

<file path=ppt/theme/theme1.xml><?xml version="1.0" encoding="utf-8"?>
<a:theme xmlns:a="http://schemas.openxmlformats.org/drawingml/2006/main" name="VSV_PPT_LAGER_NEW2018">
  <a:themeElements>
    <a:clrScheme name="Custom 1">
      <a:dk1>
        <a:sysClr val="windowText" lastClr="000000"/>
      </a:dk1>
      <a:lt1>
        <a:sysClr val="window" lastClr="FFFFFF"/>
      </a:lt1>
      <a:dk2>
        <a:srgbClr val="FFBA00"/>
      </a:dk2>
      <a:lt2>
        <a:srgbClr val="EC5800"/>
      </a:lt2>
      <a:accent1>
        <a:srgbClr val="FFBA00"/>
      </a:accent1>
      <a:accent2>
        <a:srgbClr val="EC5800"/>
      </a:accent2>
      <a:accent3>
        <a:srgbClr val="FF0521"/>
      </a:accent3>
      <a:accent4>
        <a:srgbClr val="6C6F70"/>
      </a:accent4>
      <a:accent5>
        <a:srgbClr val="9BBCED"/>
      </a:accent5>
      <a:accent6>
        <a:srgbClr val="93006D"/>
      </a:accent6>
      <a:hlink>
        <a:srgbClr val="0000FF"/>
      </a:hlink>
      <a:folHlink>
        <a:srgbClr val="CE005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jabloon presentatie basisonderwijs  -  Alleen-lezen" id="{8C7AEB1F-38C1-488C-B055-B8ACAB948280}" vid="{4AFE0480-91E2-4219-9B4A-4372D96C8EC4}"/>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1">
    <a:dk1>
      <a:sysClr val="windowText" lastClr="000000"/>
    </a:dk1>
    <a:lt1>
      <a:sysClr val="window" lastClr="FFFFFF"/>
    </a:lt1>
    <a:dk2>
      <a:srgbClr val="FFBA00"/>
    </a:dk2>
    <a:lt2>
      <a:srgbClr val="EC5800"/>
    </a:lt2>
    <a:accent1>
      <a:srgbClr val="FFBA00"/>
    </a:accent1>
    <a:accent2>
      <a:srgbClr val="EC5800"/>
    </a:accent2>
    <a:accent3>
      <a:srgbClr val="FF0521"/>
    </a:accent3>
    <a:accent4>
      <a:srgbClr val="6C6F70"/>
    </a:accent4>
    <a:accent5>
      <a:srgbClr val="9BBCED"/>
    </a:accent5>
    <a:accent6>
      <a:srgbClr val="93006D"/>
    </a:accent6>
    <a:hlink>
      <a:srgbClr val="0000FF"/>
    </a:hlink>
    <a:folHlink>
      <a:srgbClr val="CE005C"/>
    </a:folHlink>
  </a:clrScheme>
</a:themeOverride>
</file>

<file path=ppt/theme/themeOverride2.xml><?xml version="1.0" encoding="utf-8"?>
<a:themeOverride xmlns:a="http://schemas.openxmlformats.org/drawingml/2006/main">
  <a:clrScheme name="Custom 1">
    <a:dk1>
      <a:sysClr val="windowText" lastClr="000000"/>
    </a:dk1>
    <a:lt1>
      <a:sysClr val="window" lastClr="FFFFFF"/>
    </a:lt1>
    <a:dk2>
      <a:srgbClr val="FFBA00"/>
    </a:dk2>
    <a:lt2>
      <a:srgbClr val="EC5800"/>
    </a:lt2>
    <a:accent1>
      <a:srgbClr val="FFBA00"/>
    </a:accent1>
    <a:accent2>
      <a:srgbClr val="EC5800"/>
    </a:accent2>
    <a:accent3>
      <a:srgbClr val="FF0521"/>
    </a:accent3>
    <a:accent4>
      <a:srgbClr val="6C6F70"/>
    </a:accent4>
    <a:accent5>
      <a:srgbClr val="9BBCED"/>
    </a:accent5>
    <a:accent6>
      <a:srgbClr val="93006D"/>
    </a:accent6>
    <a:hlink>
      <a:srgbClr val="0000FF"/>
    </a:hlink>
    <a:folHlink>
      <a:srgbClr val="CE005C"/>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4E08EBB9166E043985D6607B6BE4B2A" ma:contentTypeVersion="7" ma:contentTypeDescription="Een nieuw document maken." ma:contentTypeScope="" ma:versionID="fc4153287aa3a28afc2e46587ef9cfd6">
  <xsd:schema xmlns:xsd="http://www.w3.org/2001/XMLSchema" xmlns:xs="http://www.w3.org/2001/XMLSchema" xmlns:p="http://schemas.microsoft.com/office/2006/metadata/properties" xmlns:ns2="071dc6fa-b555-4e7f-9387-a59b9aea7172" targetNamespace="http://schemas.microsoft.com/office/2006/metadata/properties" ma:root="true" ma:fieldsID="1ad821637b31c8a508a834b1393e93a1" ns2:_="">
    <xsd:import namespace="071dc6fa-b555-4e7f-9387-a59b9aea7172"/>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71dc6fa-b555-4e7f-9387-a59b9aea71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0DD5C80-DB44-4803-AEC2-F512FBFAE4B2}">
  <ds:schemaRefs>
    <ds:schemaRef ds:uri="http://purl.org/dc/elements/1.1/"/>
    <ds:schemaRef ds:uri="http://schemas.microsoft.com/office/2006/metadata/properties"/>
    <ds:schemaRef ds:uri="http://schemas.openxmlformats.org/package/2006/metadata/core-properties"/>
    <ds:schemaRef ds:uri="071dc6fa-b555-4e7f-9387-a59b9aea7172"/>
    <ds:schemaRef ds:uri="http://schemas.microsoft.com/office/infopath/2007/PartnerControls"/>
    <ds:schemaRef ds:uri="http://schemas.microsoft.com/office/2006/documentManagement/types"/>
    <ds:schemaRef ds:uri="http://www.w3.org/XML/1998/namespace"/>
    <ds:schemaRef ds:uri="http://purl.org/dc/dcmitype/"/>
    <ds:schemaRef ds:uri="http://purl.org/dc/terms/"/>
  </ds:schemaRefs>
</ds:datastoreItem>
</file>

<file path=customXml/itemProps2.xml><?xml version="1.0" encoding="utf-8"?>
<ds:datastoreItem xmlns:ds="http://schemas.openxmlformats.org/officeDocument/2006/customXml" ds:itemID="{7C9A78FC-B71F-4204-A159-75F1B60876AC}">
  <ds:schemaRefs>
    <ds:schemaRef ds:uri="http://schemas.microsoft.com/sharepoint/v3/contenttype/forms"/>
  </ds:schemaRefs>
</ds:datastoreItem>
</file>

<file path=customXml/itemProps3.xml><?xml version="1.0" encoding="utf-8"?>
<ds:datastoreItem xmlns:ds="http://schemas.openxmlformats.org/officeDocument/2006/customXml" ds:itemID="{B35C6F87-70FB-40C9-BF9A-5BF2648BA4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71dc6fa-b555-4e7f-9387-a59b9aea717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TotalTime>
  <Words>1814</Words>
  <Application>Microsoft Office PowerPoint</Application>
  <PresentationFormat>Diavoorstelling (4:3)</PresentationFormat>
  <Paragraphs>239</Paragraphs>
  <Slides>49</Slides>
  <Notes>0</Notes>
  <HiddenSlides>0</HiddenSlides>
  <MMClips>0</MMClips>
  <ScaleCrop>false</ScaleCrop>
  <HeadingPairs>
    <vt:vector size="6" baseType="variant">
      <vt:variant>
        <vt:lpstr>Gebruikte lettertypen</vt:lpstr>
      </vt:variant>
      <vt:variant>
        <vt:i4>2</vt:i4>
      </vt:variant>
      <vt:variant>
        <vt:lpstr>Thema</vt:lpstr>
      </vt:variant>
      <vt:variant>
        <vt:i4>1</vt:i4>
      </vt:variant>
      <vt:variant>
        <vt:lpstr>Diatitels</vt:lpstr>
      </vt:variant>
      <vt:variant>
        <vt:i4>49</vt:i4>
      </vt:variant>
    </vt:vector>
  </HeadingPairs>
  <TitlesOfParts>
    <vt:vector size="52" baseType="lpstr">
      <vt:lpstr>Arial</vt:lpstr>
      <vt:lpstr>Calibri</vt:lpstr>
      <vt:lpstr>VSV_PPT_LAGER_NEW2018</vt:lpstr>
      <vt:lpstr>Quiz het grote voetgangersexamen</vt:lpstr>
      <vt:lpstr>één tegen de klas  </vt:lpstr>
      <vt:lpstr>Klik op een categorie</vt:lpstr>
      <vt:lpstr>oversteken</vt:lpstr>
      <vt:lpstr>oversteken - makkelijk</vt:lpstr>
      <vt:lpstr>PowerPoint-presentatie</vt:lpstr>
      <vt:lpstr>oversteken - moeilijk</vt:lpstr>
      <vt:lpstr>PowerPoint-presentatie</vt:lpstr>
      <vt:lpstr>voorrang</vt:lpstr>
      <vt:lpstr>voorrang - makkelijk</vt:lpstr>
      <vt:lpstr>PowerPoint-presentatie</vt:lpstr>
      <vt:lpstr>voorrang - moeilijk</vt:lpstr>
      <vt:lpstr>PowerPoint-presentatie</vt:lpstr>
      <vt:lpstr>zichtbaarheid</vt:lpstr>
      <vt:lpstr>zichtbaarheid - makkelijk</vt:lpstr>
      <vt:lpstr>PowerPoint-presentatie</vt:lpstr>
      <vt:lpstr>Zichtbaarheid - moeilijk</vt:lpstr>
      <vt:lpstr>PowerPoint-presentatie</vt:lpstr>
      <vt:lpstr>Gedrag</vt:lpstr>
      <vt:lpstr>Gedrag - makkelijk</vt:lpstr>
      <vt:lpstr>PowerPoint-presentatie</vt:lpstr>
      <vt:lpstr>Gedrag - moeilijk</vt:lpstr>
      <vt:lpstr>PowerPoint-presentatie</vt:lpstr>
      <vt:lpstr>veiligheid</vt:lpstr>
      <vt:lpstr>veiligheid - makkelijk</vt:lpstr>
      <vt:lpstr>PowerPoint-presentatie</vt:lpstr>
      <vt:lpstr>Veiligheid - moeilijk</vt:lpstr>
      <vt:lpstr>PowerPoint-presentatie</vt:lpstr>
      <vt:lpstr>Plaats op de weg</vt:lpstr>
      <vt:lpstr>Plaats op de weg –  makkelijk</vt:lpstr>
      <vt:lpstr>PowerPoint-presentatie</vt:lpstr>
      <vt:lpstr>Plaats op de weg –  moeilijk</vt:lpstr>
      <vt:lpstr>PowerPoint-presentatie</vt:lpstr>
      <vt:lpstr>Verkeersborden</vt:lpstr>
      <vt:lpstr>Verkeersborden –  makkelijk</vt:lpstr>
      <vt:lpstr>PowerPoint-presentatie</vt:lpstr>
      <vt:lpstr>Verkeersborden –  moeilijk</vt:lpstr>
      <vt:lpstr>PowerPoint-presentatie</vt:lpstr>
      <vt:lpstr>Verkeerslichten</vt:lpstr>
      <vt:lpstr>Verkeerslichten - makkelijk</vt:lpstr>
      <vt:lpstr>PowerPoint-presentatie</vt:lpstr>
      <vt:lpstr>Verkeerslichten - moeilijk</vt:lpstr>
      <vt:lpstr>PowerPoint-presentatie</vt:lpstr>
      <vt:lpstr>verkeerstekens</vt:lpstr>
      <vt:lpstr>Verkeerstekens - makkelijk</vt:lpstr>
      <vt:lpstr>PowerPoint-presentatie</vt:lpstr>
      <vt:lpstr>Verkeerstekens - moeilijk</vt:lpstr>
      <vt:lpstr>PowerPoint-presentatie</vt:lpstr>
      <vt:lpstr>Joker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Quiz het grote voetgangersexamen</dc:title>
  <dc:creator>Helen Craps</dc:creator>
  <cp:lastModifiedBy>Els Hendrickx</cp:lastModifiedBy>
  <cp:revision>2</cp:revision>
  <dcterms:created xsi:type="dcterms:W3CDTF">2020-02-25T09:52:07Z</dcterms:created>
  <dcterms:modified xsi:type="dcterms:W3CDTF">2021-09-24T07:36:57Z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0x01010054E08EBB9166E043985D6607B6BE4B2A</vt:lpwstr>
  </property>
  <property fmtid="{D5CDD505-2E9C-101B-9397-08002B2CF9AE}" pid="3" name="Jaartal">
    <vt:lpwstr>10;#2020|d356dbc0-ddf6-402d-95dc-b789c3e6fd21</vt:lpwstr>
  </property>
  <property fmtid="{D5CDD505-2E9C-101B-9397-08002B2CF9AE}" pid="4" name="VSV-Categoriën">
    <vt:lpwstr>14;#Voetgangersbrevet Goud|7882054d-378b-43c4-9473-4b38804a60ec</vt:lpwstr>
  </property>
  <property fmtid="{D5CDD505-2E9C-101B-9397-08002B2CF9AE}" pid="5" name="xd_Signature">
    <vt:bool>false</vt:bool>
  </property>
  <property fmtid="{D5CDD505-2E9C-101B-9397-08002B2CF9AE}" pid="6" name="xd_ProgID">
    <vt:lpwstr/>
  </property>
  <property fmtid="{D5CDD505-2E9C-101B-9397-08002B2CF9AE}" pid="7" name="TemplateUrl">
    <vt:lpwstr/>
  </property>
  <property fmtid="{D5CDD505-2E9C-101B-9397-08002B2CF9AE}" pid="8" name="ComplianceAssetId">
    <vt:lpwstr/>
  </property>
  <property fmtid="{D5CDD505-2E9C-101B-9397-08002B2CF9AE}" pid="9" name="f264efa73e1f4e55bab25e9d5c8df005">
    <vt:lpwstr>2020|d356dbc0-ddf6-402d-95dc-b789c3e6fd21</vt:lpwstr>
  </property>
  <property fmtid="{D5CDD505-2E9C-101B-9397-08002B2CF9AE}" pid="10" name="i076631005f04647a71acb68b8371c87">
    <vt:lpwstr>Voetgangersbrevet Goud|7882054d-378b-43c4-9473-4b38804a60ec</vt:lpwstr>
  </property>
</Properties>
</file>